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2" r:id="rId5"/>
    <p:sldId id="274" r:id="rId6"/>
    <p:sldId id="272" r:id="rId7"/>
    <p:sldId id="264" r:id="rId8"/>
    <p:sldId id="268" r:id="rId9"/>
    <p:sldId id="267" r:id="rId10"/>
    <p:sldId id="271" r:id="rId11"/>
    <p:sldId id="270"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6D3EC5-286F-6CC3-1E60-40F930002D21}" name="Marta Rojas" initials="MR" userId="S::mrojas@blinkbcn.com::e952ce8b-9c76-4e7a-9eb5-aaf9cb9f552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87CA5D-9097-CAC7-0E4D-1856DFBDDCE6}" v="12" dt="2024-11-20T08:37:54.419"/>
    <p1510:client id="{AD82EA9D-F271-C640-7E66-EC839558B8AA}" v="55" dt="2024-11-19T21:03:07.2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Aldomà" userId="S::maldoma_blinkbcn.com#ext#@gencat.onmicrosoft.com::d5eb2cc6-bc0f-4e7f-9494-3015419b5fd6" providerId="AD" clId="Web-{2072A9D6-7E7F-C854-14EC-8F3BE4C8063D}"/>
    <pc:docChg chg="modSld">
      <pc:chgData name="Marta  Aldomà" userId="S::maldoma_blinkbcn.com#ext#@gencat.onmicrosoft.com::d5eb2cc6-bc0f-4e7f-9494-3015419b5fd6" providerId="AD" clId="Web-{2072A9D6-7E7F-C854-14EC-8F3BE4C8063D}" dt="2024-11-13T10:38:46.665" v="35" actId="1076"/>
      <pc:docMkLst>
        <pc:docMk/>
      </pc:docMkLst>
      <pc:sldChg chg="addSp delSp modSp">
        <pc:chgData name="Marta  Aldomà" userId="S::maldoma_blinkbcn.com#ext#@gencat.onmicrosoft.com::d5eb2cc6-bc0f-4e7f-9494-3015419b5fd6" providerId="AD" clId="Web-{2072A9D6-7E7F-C854-14EC-8F3BE4C8063D}" dt="2024-11-13T10:38:46.665" v="35" actId="1076"/>
        <pc:sldMkLst>
          <pc:docMk/>
          <pc:sldMk cId="0" sldId="262"/>
        </pc:sldMkLst>
        <pc:spChg chg="mod">
          <ac:chgData name="Marta  Aldomà" userId="S::maldoma_blinkbcn.com#ext#@gencat.onmicrosoft.com::d5eb2cc6-bc0f-4e7f-9494-3015419b5fd6" providerId="AD" clId="Web-{2072A9D6-7E7F-C854-14EC-8F3BE4C8063D}" dt="2024-11-13T10:38:46.665" v="35" actId="1076"/>
          <ac:spMkLst>
            <pc:docMk/>
            <pc:sldMk cId="0" sldId="262"/>
            <ac:spMk id="2" creationId="{067D0B64-0838-F4AE-715E-6A591D8CAD7B}"/>
          </ac:spMkLst>
        </pc:spChg>
        <pc:spChg chg="add mod">
          <ac:chgData name="Marta  Aldomà" userId="S::maldoma_blinkbcn.com#ext#@gencat.onmicrosoft.com::d5eb2cc6-bc0f-4e7f-9494-3015419b5fd6" providerId="AD" clId="Web-{2072A9D6-7E7F-C854-14EC-8F3BE4C8063D}" dt="2024-11-13T10:37:18.630" v="18" actId="1076"/>
          <ac:spMkLst>
            <pc:docMk/>
            <pc:sldMk cId="0" sldId="262"/>
            <ac:spMk id="7" creationId="{26E99E92-DC31-7670-2705-AEF03386D0DB}"/>
          </ac:spMkLst>
        </pc:spChg>
        <pc:spChg chg="add mod">
          <ac:chgData name="Marta  Aldomà" userId="S::maldoma_blinkbcn.com#ext#@gencat.onmicrosoft.com::d5eb2cc6-bc0f-4e7f-9494-3015419b5fd6" providerId="AD" clId="Web-{2072A9D6-7E7F-C854-14EC-8F3BE4C8063D}" dt="2024-11-13T10:38:39.118" v="34" actId="1076"/>
          <ac:spMkLst>
            <pc:docMk/>
            <pc:sldMk cId="0" sldId="262"/>
            <ac:spMk id="8" creationId="{62204293-953D-6F4D-D613-52B680F22E48}"/>
          </ac:spMkLst>
        </pc:spChg>
      </pc:sldChg>
    </pc:docChg>
  </pc:docChgLst>
  <pc:docChgLst>
    <pc:chgData name="Bajet Mestre, Cristina" userId="S::cristinabajet@gencat.cat::d609d405-d1a9-4db3-8bc3-6360b7ed1852" providerId="AD" clId="Web-{F82A06C6-2A8F-7C63-3D6D-26D8F47A4D00}"/>
    <pc:docChg chg="addSld modSld">
      <pc:chgData name="Bajet Mestre, Cristina" userId="S::cristinabajet@gencat.cat::d609d405-d1a9-4db3-8bc3-6360b7ed1852" providerId="AD" clId="Web-{F82A06C6-2A8F-7C63-3D6D-26D8F47A4D00}" dt="2024-11-13T10:49:47.830" v="209" actId="20577"/>
      <pc:docMkLst>
        <pc:docMk/>
      </pc:docMkLst>
      <pc:sldChg chg="modSp add">
        <pc:chgData name="Bajet Mestre, Cristina" userId="S::cristinabajet@gencat.cat::d609d405-d1a9-4db3-8bc3-6360b7ed1852" providerId="AD" clId="Web-{F82A06C6-2A8F-7C63-3D6D-26D8F47A4D00}" dt="2024-11-13T10:49:47.830" v="209" actId="20577"/>
        <pc:sldMkLst>
          <pc:docMk/>
          <pc:sldMk cId="2932509937" sldId="273"/>
        </pc:sldMkLst>
        <pc:spChg chg="mod">
          <ac:chgData name="Bajet Mestre, Cristina" userId="S::cristinabajet@gencat.cat::d609d405-d1a9-4db3-8bc3-6360b7ed1852" providerId="AD" clId="Web-{F82A06C6-2A8F-7C63-3D6D-26D8F47A4D00}" dt="2024-11-13T10:49:47.830" v="209" actId="20577"/>
          <ac:spMkLst>
            <pc:docMk/>
            <pc:sldMk cId="2932509937" sldId="273"/>
            <ac:spMk id="3" creationId="{D9B5730C-A4E0-E615-F8AC-A866073E99FB}"/>
          </ac:spMkLst>
        </pc:spChg>
        <pc:spChg chg="mod">
          <ac:chgData name="Bajet Mestre, Cristina" userId="S::cristinabajet@gencat.cat::d609d405-d1a9-4db3-8bc3-6360b7ed1852" providerId="AD" clId="Web-{F82A06C6-2A8F-7C63-3D6D-26D8F47A4D00}" dt="2024-11-13T10:47:58.389" v="79" actId="20577"/>
          <ac:spMkLst>
            <pc:docMk/>
            <pc:sldMk cId="2932509937" sldId="273"/>
            <ac:spMk id="17409" creationId="{66EDA4EE-B7A8-90F3-A989-BC6AF1F392BA}"/>
          </ac:spMkLst>
        </pc:spChg>
      </pc:sldChg>
    </pc:docChg>
  </pc:docChgLst>
  <pc:docChgLst>
    <pc:chgData name="Oumezzine Dhouieb" userId="S::oumezzine.dhouieb_tipik.eu#ext#@gencat.onmicrosoft.com::00c74f25-3bc1-4e6f-8b3d-c025a44e9f13" providerId="AD" clId="Web-{5FDCE393-F67F-EB11-4AF1-6B54A0614365}"/>
    <pc:docChg chg="modSld">
      <pc:chgData name="Oumezzine Dhouieb" userId="S::oumezzine.dhouieb_tipik.eu#ext#@gencat.onmicrosoft.com::00c74f25-3bc1-4e6f-8b3d-c025a44e9f13" providerId="AD" clId="Web-{5FDCE393-F67F-EB11-4AF1-6B54A0614365}" dt="2024-11-13T14:15:07.195" v="1" actId="20577"/>
      <pc:docMkLst>
        <pc:docMk/>
      </pc:docMkLst>
      <pc:sldChg chg="modSp">
        <pc:chgData name="Oumezzine Dhouieb" userId="S::oumezzine.dhouieb_tipik.eu#ext#@gencat.onmicrosoft.com::00c74f25-3bc1-4e6f-8b3d-c025a44e9f13" providerId="AD" clId="Web-{5FDCE393-F67F-EB11-4AF1-6B54A0614365}" dt="2024-11-13T14:15:07.195" v="1" actId="20577"/>
        <pc:sldMkLst>
          <pc:docMk/>
          <pc:sldMk cId="0" sldId="262"/>
        </pc:sldMkLst>
        <pc:spChg chg="mod">
          <ac:chgData name="Oumezzine Dhouieb" userId="S::oumezzine.dhouieb_tipik.eu#ext#@gencat.onmicrosoft.com::00c74f25-3bc1-4e6f-8b3d-c025a44e9f13" providerId="AD" clId="Web-{5FDCE393-F67F-EB11-4AF1-6B54A0614365}" dt="2024-11-13T14:15:07.195" v="1" actId="20577"/>
          <ac:spMkLst>
            <pc:docMk/>
            <pc:sldMk cId="0" sldId="262"/>
            <ac:spMk id="8" creationId="{62204293-953D-6F4D-D613-52B680F22E48}"/>
          </ac:spMkLst>
        </pc:spChg>
      </pc:sldChg>
    </pc:docChg>
  </pc:docChgLst>
  <pc:docChgLst>
    <pc:chgData name="Marta Rojas" userId="S::mrojas_blinkbcn.com#ext#@gencat.onmicrosoft.com::9c73df2d-97a8-4e6c-9eed-50b592eaa2d4" providerId="AD" clId="Web-{AD82EA9D-F271-C640-7E66-EC839558B8AA}"/>
    <pc:docChg chg="modSld">
      <pc:chgData name="Marta Rojas" userId="S::mrojas_blinkbcn.com#ext#@gencat.onmicrosoft.com::9c73df2d-97a8-4e6c-9eed-50b592eaa2d4" providerId="AD" clId="Web-{AD82EA9D-F271-C640-7E66-EC839558B8AA}" dt="2024-11-19T21:03:07.256" v="26" actId="20577"/>
      <pc:docMkLst>
        <pc:docMk/>
      </pc:docMkLst>
      <pc:sldChg chg="modSp">
        <pc:chgData name="Marta Rojas" userId="S::mrojas_blinkbcn.com#ext#@gencat.onmicrosoft.com::9c73df2d-97a8-4e6c-9eed-50b592eaa2d4" providerId="AD" clId="Web-{AD82EA9D-F271-C640-7E66-EC839558B8AA}" dt="2024-11-19T20:58:16.011" v="1" actId="20577"/>
        <pc:sldMkLst>
          <pc:docMk/>
          <pc:sldMk cId="0" sldId="262"/>
        </pc:sldMkLst>
        <pc:spChg chg="mod">
          <ac:chgData name="Marta Rojas" userId="S::mrojas_blinkbcn.com#ext#@gencat.onmicrosoft.com::9c73df2d-97a8-4e6c-9eed-50b592eaa2d4" providerId="AD" clId="Web-{AD82EA9D-F271-C640-7E66-EC839558B8AA}" dt="2024-11-19T20:58:16.011" v="1" actId="20577"/>
          <ac:spMkLst>
            <pc:docMk/>
            <pc:sldMk cId="0" sldId="262"/>
            <ac:spMk id="8" creationId="{62204293-953D-6F4D-D613-52B680F22E48}"/>
          </ac:spMkLst>
        </pc:spChg>
      </pc:sldChg>
      <pc:sldChg chg="modSp">
        <pc:chgData name="Marta Rojas" userId="S::mrojas_blinkbcn.com#ext#@gencat.onmicrosoft.com::9c73df2d-97a8-4e6c-9eed-50b592eaa2d4" providerId="AD" clId="Web-{AD82EA9D-F271-C640-7E66-EC839558B8AA}" dt="2024-11-19T21:02:21.051" v="15" actId="20577"/>
        <pc:sldMkLst>
          <pc:docMk/>
          <pc:sldMk cId="2437026996" sldId="264"/>
        </pc:sldMkLst>
        <pc:spChg chg="mod">
          <ac:chgData name="Marta Rojas" userId="S::mrojas_blinkbcn.com#ext#@gencat.onmicrosoft.com::9c73df2d-97a8-4e6c-9eed-50b592eaa2d4" providerId="AD" clId="Web-{AD82EA9D-F271-C640-7E66-EC839558B8AA}" dt="2024-11-19T21:02:21.051" v="15" actId="20577"/>
          <ac:spMkLst>
            <pc:docMk/>
            <pc:sldMk cId="2437026996" sldId="264"/>
            <ac:spMk id="7" creationId="{D9EE698A-68F5-DE62-C2F7-DC684AF40F13}"/>
          </ac:spMkLst>
        </pc:spChg>
      </pc:sldChg>
      <pc:sldChg chg="modSp">
        <pc:chgData name="Marta Rojas" userId="S::mrojas_blinkbcn.com#ext#@gencat.onmicrosoft.com::9c73df2d-97a8-4e6c-9eed-50b592eaa2d4" providerId="AD" clId="Web-{AD82EA9D-F271-C640-7E66-EC839558B8AA}" dt="2024-11-19T21:02:00.113" v="8" actId="20577"/>
        <pc:sldMkLst>
          <pc:docMk/>
          <pc:sldMk cId="3581933295" sldId="267"/>
        </pc:sldMkLst>
        <pc:spChg chg="mod">
          <ac:chgData name="Marta Rojas" userId="S::mrojas_blinkbcn.com#ext#@gencat.onmicrosoft.com::9c73df2d-97a8-4e6c-9eed-50b592eaa2d4" providerId="AD" clId="Web-{AD82EA9D-F271-C640-7E66-EC839558B8AA}" dt="2024-11-19T21:02:00.113" v="8" actId="20577"/>
          <ac:spMkLst>
            <pc:docMk/>
            <pc:sldMk cId="3581933295" sldId="267"/>
            <ac:spMk id="6" creationId="{2724B5F6-CA1F-D650-56DD-A47E82C759B4}"/>
          </ac:spMkLst>
        </pc:spChg>
      </pc:sldChg>
      <pc:sldChg chg="modSp">
        <pc:chgData name="Marta Rojas" userId="S::mrojas_blinkbcn.com#ext#@gencat.onmicrosoft.com::9c73df2d-97a8-4e6c-9eed-50b592eaa2d4" providerId="AD" clId="Web-{AD82EA9D-F271-C640-7E66-EC839558B8AA}" dt="2024-11-19T21:02:09.738" v="12" actId="20577"/>
        <pc:sldMkLst>
          <pc:docMk/>
          <pc:sldMk cId="3258603312" sldId="268"/>
        </pc:sldMkLst>
        <pc:spChg chg="mod">
          <ac:chgData name="Marta Rojas" userId="S::mrojas_blinkbcn.com#ext#@gencat.onmicrosoft.com::9c73df2d-97a8-4e6c-9eed-50b592eaa2d4" providerId="AD" clId="Web-{AD82EA9D-F271-C640-7E66-EC839558B8AA}" dt="2024-11-19T21:02:09.738" v="12" actId="20577"/>
          <ac:spMkLst>
            <pc:docMk/>
            <pc:sldMk cId="3258603312" sldId="268"/>
            <ac:spMk id="6" creationId="{06E1B292-A4F6-8D66-626A-DF21A362454C}"/>
          </ac:spMkLst>
        </pc:spChg>
      </pc:sldChg>
      <pc:sldChg chg="modSp">
        <pc:chgData name="Marta Rojas" userId="S::mrojas_blinkbcn.com#ext#@gencat.onmicrosoft.com::9c73df2d-97a8-4e6c-9eed-50b592eaa2d4" providerId="AD" clId="Web-{AD82EA9D-F271-C640-7E66-EC839558B8AA}" dt="2024-11-19T21:03:07.256" v="26" actId="20577"/>
        <pc:sldMkLst>
          <pc:docMk/>
          <pc:sldMk cId="1732645261" sldId="272"/>
        </pc:sldMkLst>
        <pc:spChg chg="mod">
          <ac:chgData name="Marta Rojas" userId="S::mrojas_blinkbcn.com#ext#@gencat.onmicrosoft.com::9c73df2d-97a8-4e6c-9eed-50b592eaa2d4" providerId="AD" clId="Web-{AD82EA9D-F271-C640-7E66-EC839558B8AA}" dt="2024-11-19T21:02:33.505" v="19" actId="20577"/>
          <ac:spMkLst>
            <pc:docMk/>
            <pc:sldMk cId="1732645261" sldId="272"/>
            <ac:spMk id="3" creationId="{A1A2BDC1-FBB4-0FA5-B60B-81D113628531}"/>
          </ac:spMkLst>
        </pc:spChg>
        <pc:spChg chg="mod">
          <ac:chgData name="Marta Rojas" userId="S::mrojas_blinkbcn.com#ext#@gencat.onmicrosoft.com::9c73df2d-97a8-4e6c-9eed-50b592eaa2d4" providerId="AD" clId="Web-{AD82EA9D-F271-C640-7E66-EC839558B8AA}" dt="2024-11-19T21:03:07.256" v="26" actId="20577"/>
          <ac:spMkLst>
            <pc:docMk/>
            <pc:sldMk cId="1732645261" sldId="272"/>
            <ac:spMk id="4" creationId="{085507DE-65AA-A463-70DD-5827EF7AB30D}"/>
          </ac:spMkLst>
        </pc:spChg>
      </pc:sldChg>
    </pc:docChg>
  </pc:docChgLst>
  <pc:docChgLst>
    <pc:chgData name="Marta  Aldomà" userId="S::maldoma_blinkbcn.com#ext#@gencat.onmicrosoft.com::d5eb2cc6-bc0f-4e7f-9494-3015419b5fd6" providerId="AD" clId="Web-{95FEE653-384C-F91D-AE6C-C07BF045066F}"/>
    <pc:docChg chg="modSld">
      <pc:chgData name="Marta  Aldomà" userId="S::maldoma_blinkbcn.com#ext#@gencat.onmicrosoft.com::d5eb2cc6-bc0f-4e7f-9494-3015419b5fd6" providerId="AD" clId="Web-{95FEE653-384C-F91D-AE6C-C07BF045066F}" dt="2024-11-13T10:57:09.567" v="31" actId="20577"/>
      <pc:docMkLst>
        <pc:docMk/>
      </pc:docMkLst>
      <pc:sldChg chg="modSp">
        <pc:chgData name="Marta  Aldomà" userId="S::maldoma_blinkbcn.com#ext#@gencat.onmicrosoft.com::d5eb2cc6-bc0f-4e7f-9494-3015419b5fd6" providerId="AD" clId="Web-{95FEE653-384C-F91D-AE6C-C07BF045066F}" dt="2024-11-13T10:57:09.567" v="31" actId="20577"/>
        <pc:sldMkLst>
          <pc:docMk/>
          <pc:sldMk cId="2932509937" sldId="273"/>
        </pc:sldMkLst>
        <pc:spChg chg="mod">
          <ac:chgData name="Marta  Aldomà" userId="S::maldoma_blinkbcn.com#ext#@gencat.onmicrosoft.com::d5eb2cc6-bc0f-4e7f-9494-3015419b5fd6" providerId="AD" clId="Web-{95FEE653-384C-F91D-AE6C-C07BF045066F}" dt="2024-11-13T10:57:09.567" v="31" actId="20577"/>
          <ac:spMkLst>
            <pc:docMk/>
            <pc:sldMk cId="2932509937" sldId="273"/>
            <ac:spMk id="3" creationId="{D9B5730C-A4E0-E615-F8AC-A866073E99FB}"/>
          </ac:spMkLst>
        </pc:spChg>
      </pc:sldChg>
    </pc:docChg>
  </pc:docChgLst>
  <pc:docChgLst>
    <pc:chgData name="Bajet Mestre, Cristina" userId="S::cristinabajet@gencat.cat::d609d405-d1a9-4db3-8bc3-6360b7ed1852" providerId="AD" clId="Web-{B0C520B8-E055-7C0E-64D5-2DED11D483AC}"/>
    <pc:docChg chg="modSld">
      <pc:chgData name="Bajet Mestre, Cristina" userId="S::cristinabajet@gencat.cat::d609d405-d1a9-4db3-8bc3-6360b7ed1852" providerId="AD" clId="Web-{B0C520B8-E055-7C0E-64D5-2DED11D483AC}" dt="2024-11-13T11:12:31.048" v="177" actId="20577"/>
      <pc:docMkLst>
        <pc:docMk/>
      </pc:docMkLst>
      <pc:sldChg chg="modSp">
        <pc:chgData name="Bajet Mestre, Cristina" userId="S::cristinabajet@gencat.cat::d609d405-d1a9-4db3-8bc3-6360b7ed1852" providerId="AD" clId="Web-{B0C520B8-E055-7C0E-64D5-2DED11D483AC}" dt="2024-11-13T11:12:31.048" v="177" actId="20577"/>
        <pc:sldMkLst>
          <pc:docMk/>
          <pc:sldMk cId="2932509937" sldId="273"/>
        </pc:sldMkLst>
        <pc:spChg chg="mod">
          <ac:chgData name="Bajet Mestre, Cristina" userId="S::cristinabajet@gencat.cat::d609d405-d1a9-4db3-8bc3-6360b7ed1852" providerId="AD" clId="Web-{B0C520B8-E055-7C0E-64D5-2DED11D483AC}" dt="2024-11-13T11:12:31.048" v="177" actId="20577"/>
          <ac:spMkLst>
            <pc:docMk/>
            <pc:sldMk cId="2932509937" sldId="273"/>
            <ac:spMk id="3" creationId="{D9B5730C-A4E0-E615-F8AC-A866073E99FB}"/>
          </ac:spMkLst>
        </pc:spChg>
        <pc:spChg chg="mod">
          <ac:chgData name="Bajet Mestre, Cristina" userId="S::cristinabajet@gencat.cat::d609d405-d1a9-4db3-8bc3-6360b7ed1852" providerId="AD" clId="Web-{B0C520B8-E055-7C0E-64D5-2DED11D483AC}" dt="2024-11-13T11:12:05.672" v="170"/>
          <ac:spMkLst>
            <pc:docMk/>
            <pc:sldMk cId="2932509937" sldId="273"/>
            <ac:spMk id="17409" creationId="{66EDA4EE-B7A8-90F3-A989-BC6AF1F392BA}"/>
          </ac:spMkLst>
        </pc:spChg>
      </pc:sldChg>
    </pc:docChg>
  </pc:docChgLst>
  <pc:docChgLst>
    <pc:chgData name="Bajet Mestre, Cristina" userId="S::cristinabajet@gencat.cat::d609d405-d1a9-4db3-8bc3-6360b7ed1852" providerId="AD" clId="Web-{AA87CA5D-9097-CAC7-0E4D-1856DFBDDCE6}"/>
    <pc:docChg chg="addSld delSld modSld">
      <pc:chgData name="Bajet Mestre, Cristina" userId="S::cristinabajet@gencat.cat::d609d405-d1a9-4db3-8bc3-6360b7ed1852" providerId="AD" clId="Web-{AA87CA5D-9097-CAC7-0E4D-1856DFBDDCE6}" dt="2024-11-20T08:37:54.419" v="7" actId="20577"/>
      <pc:docMkLst>
        <pc:docMk/>
      </pc:docMkLst>
      <pc:sldChg chg="del">
        <pc:chgData name="Bajet Mestre, Cristina" userId="S::cristinabajet@gencat.cat::d609d405-d1a9-4db3-8bc3-6360b7ed1852" providerId="AD" clId="Web-{AA87CA5D-9097-CAC7-0E4D-1856DFBDDCE6}" dt="2024-11-20T08:36:55.229" v="1"/>
        <pc:sldMkLst>
          <pc:docMk/>
          <pc:sldMk cId="2932509937" sldId="273"/>
        </pc:sldMkLst>
      </pc:sldChg>
      <pc:sldChg chg="modSp add">
        <pc:chgData name="Bajet Mestre, Cristina" userId="S::cristinabajet@gencat.cat::d609d405-d1a9-4db3-8bc3-6360b7ed1852" providerId="AD" clId="Web-{AA87CA5D-9097-CAC7-0E4D-1856DFBDDCE6}" dt="2024-11-20T08:37:54.419" v="7" actId="20577"/>
        <pc:sldMkLst>
          <pc:docMk/>
          <pc:sldMk cId="218158645" sldId="274"/>
        </pc:sldMkLst>
        <pc:spChg chg="mod">
          <ac:chgData name="Bajet Mestre, Cristina" userId="S::cristinabajet@gencat.cat::d609d405-d1a9-4db3-8bc3-6360b7ed1852" providerId="AD" clId="Web-{AA87CA5D-9097-CAC7-0E4D-1856DFBDDCE6}" dt="2024-11-20T08:37:54.419" v="7" actId="20577"/>
          <ac:spMkLst>
            <pc:docMk/>
            <pc:sldMk cId="218158645" sldId="274"/>
            <ac:spMk id="3" creationId="{D9B5730C-A4E0-E615-F8AC-A866073E99FB}"/>
          </ac:spMkLst>
        </pc:spChg>
      </pc:sldChg>
    </pc:docChg>
  </pc:docChgLst>
</pc:chgInfo>
</file>

<file path=ppt/slideLayouts/_rels/slideLayout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7.png"/><Relationship Id="rId12"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7.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 name="Picture 4" descr="A logo with blue dots&#10;&#10;Description automatically generated">
            <a:extLst>
              <a:ext uri="{FF2B5EF4-FFF2-40B4-BE49-F238E27FC236}">
                <a16:creationId xmlns:a16="http://schemas.microsoft.com/office/drawing/2014/main" id="{B5F45201-5A7E-C3EB-2162-8AFCF633973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7100" y="271463"/>
            <a:ext cx="4452938"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7" descr="A black background with white text&#10;&#10;Description automatically generated">
            <a:extLst>
              <a:ext uri="{FF2B5EF4-FFF2-40B4-BE49-F238E27FC236}">
                <a16:creationId xmlns:a16="http://schemas.microsoft.com/office/drawing/2014/main" id="{401988FA-DD22-4003-F56A-65186312598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83513" y="1363663"/>
            <a:ext cx="38417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0A81183-09CE-D960-E023-9421219CF346}"/>
              </a:ext>
            </a:extLst>
          </p:cNvPr>
          <p:cNvSpPr/>
          <p:nvPr userDrawn="1"/>
        </p:nvSpPr>
        <p:spPr>
          <a:xfrm>
            <a:off x="28575" y="6061075"/>
            <a:ext cx="12163425" cy="7969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5" name="Agrupa 17">
            <a:extLst>
              <a:ext uri="{FF2B5EF4-FFF2-40B4-BE49-F238E27FC236}">
                <a16:creationId xmlns:a16="http://schemas.microsoft.com/office/drawing/2014/main" id="{3CC14057-8487-77F6-1118-9EDA0D495E22}"/>
              </a:ext>
            </a:extLst>
          </p:cNvPr>
          <p:cNvGrpSpPr>
            <a:grpSpLocks/>
          </p:cNvGrpSpPr>
          <p:nvPr userDrawn="1"/>
        </p:nvGrpSpPr>
        <p:grpSpPr bwMode="auto">
          <a:xfrm>
            <a:off x="1704975" y="6154738"/>
            <a:ext cx="8712200" cy="639762"/>
            <a:chOff x="958651" y="3322150"/>
            <a:chExt cx="10259862" cy="725941"/>
          </a:xfrm>
        </p:grpSpPr>
        <p:pic>
          <p:nvPicPr>
            <p:cNvPr id="6" name="Picture 11" descr="A logo with a black background&#10;&#10;Description automatically generated">
              <a:extLst>
                <a:ext uri="{FF2B5EF4-FFF2-40B4-BE49-F238E27FC236}">
                  <a16:creationId xmlns:a16="http://schemas.microsoft.com/office/drawing/2014/main" id="{7AEA1223-AAE3-2D02-0525-26BC426A4FD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5869" y="3322150"/>
              <a:ext cx="462569" cy="72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A white card with black text&#10;&#10;Description automatically generated">
              <a:extLst>
                <a:ext uri="{FF2B5EF4-FFF2-40B4-BE49-F238E27FC236}">
                  <a16:creationId xmlns:a16="http://schemas.microsoft.com/office/drawing/2014/main" id="{49DC45FB-FDAB-D21B-F4AA-0B29A24C49F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70205" y="3498063"/>
              <a:ext cx="1095709"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raphic 14">
              <a:extLst>
                <a:ext uri="{FF2B5EF4-FFF2-40B4-BE49-F238E27FC236}">
                  <a16:creationId xmlns:a16="http://schemas.microsoft.com/office/drawing/2014/main" id="{A832B167-00C5-A01F-02C3-3FE6BA755380}"/>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t="25000" b="24519"/>
            <a:stretch>
              <a:fillRect/>
            </a:stretch>
          </p:blipFill>
          <p:spPr bwMode="auto">
            <a:xfrm>
              <a:off x="9103668" y="3409068"/>
              <a:ext cx="1209060" cy="60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A black and white logo&#10;&#10;Description automatically generated">
              <a:extLst>
                <a:ext uri="{FF2B5EF4-FFF2-40B4-BE49-F238E27FC236}">
                  <a16:creationId xmlns:a16="http://schemas.microsoft.com/office/drawing/2014/main" id="{28C35AB0-7832-8F8C-31B3-8D20A3287E36}"/>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52302" y="3529008"/>
              <a:ext cx="1512941" cy="41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A black background with a black square&#10;&#10;Description automatically generated with medium confidence">
              <a:extLst>
                <a:ext uri="{FF2B5EF4-FFF2-40B4-BE49-F238E27FC236}">
                  <a16:creationId xmlns:a16="http://schemas.microsoft.com/office/drawing/2014/main" id="{60A1B96B-585C-AE2D-0A66-A6AA6E0B7FF8}"/>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58651" y="3506907"/>
              <a:ext cx="1678133"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A grey and black logo&#10;&#10;Description automatically generated">
              <a:extLst>
                <a:ext uri="{FF2B5EF4-FFF2-40B4-BE49-F238E27FC236}">
                  <a16:creationId xmlns:a16="http://schemas.microsoft.com/office/drawing/2014/main" id="{B9B4BE27-C9DD-07F8-05E0-F1AC7913312C}"/>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31703" y="3461308"/>
              <a:ext cx="992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descr="A black and grey logo&#10;&#10;Description automatically generated">
              <a:extLst>
                <a:ext uri="{FF2B5EF4-FFF2-40B4-BE49-F238E27FC236}">
                  <a16:creationId xmlns:a16="http://schemas.microsoft.com/office/drawing/2014/main" id="{B3E76B9C-4DBB-73DA-13BB-A70BD74B5EA1}"/>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494483" y="3503547"/>
              <a:ext cx="833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A logo with a square and x&#10;&#10;Description automatically generated">
              <a:extLst>
                <a:ext uri="{FF2B5EF4-FFF2-40B4-BE49-F238E27FC236}">
                  <a16:creationId xmlns:a16="http://schemas.microsoft.com/office/drawing/2014/main" id="{6AD18B9C-F405-3363-D43F-B2A803A0491E}"/>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630111" y="3329164"/>
              <a:ext cx="588402" cy="63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Slide Number Placeholder 3">
            <a:extLst>
              <a:ext uri="{FF2B5EF4-FFF2-40B4-BE49-F238E27FC236}">
                <a16:creationId xmlns:a16="http://schemas.microsoft.com/office/drawing/2014/main" id="{D5462ECD-629E-5153-AC9A-8A39551839C9}"/>
              </a:ext>
            </a:extLst>
          </p:cNvPr>
          <p:cNvSpPr>
            <a:spLocks noGrp="1"/>
          </p:cNvSpPr>
          <p:nvPr>
            <p:ph type="sldNum" sz="quarter" idx="10"/>
          </p:nvPr>
        </p:nvSpPr>
        <p:spPr>
          <a:xfrm>
            <a:off x="11217275" y="6315075"/>
            <a:ext cx="815975" cy="365125"/>
          </a:xfrm>
        </p:spPr>
        <p:txBody>
          <a:bodyPr/>
          <a:lstStyle>
            <a:lvl1pPr>
              <a:defRPr/>
            </a:lvl1pPr>
          </a:lstStyle>
          <a:p>
            <a:pPr>
              <a:defRPr/>
            </a:pPr>
            <a:fld id="{94D8633F-FD10-4625-AA61-FC31BB5F5F24}" type="slidenum">
              <a:rPr lang="en-US"/>
              <a:pPr>
                <a:defRPr/>
              </a:pPr>
              <a:t>‹#›</a:t>
            </a:fld>
            <a:endParaRPr lang="en-US"/>
          </a:p>
        </p:txBody>
      </p:sp>
      <p:sp>
        <p:nvSpPr>
          <p:cNvPr id="15" name="Date Placeholder 3">
            <a:extLst>
              <a:ext uri="{FF2B5EF4-FFF2-40B4-BE49-F238E27FC236}">
                <a16:creationId xmlns:a16="http://schemas.microsoft.com/office/drawing/2014/main" id="{231EB56B-465F-AD82-E544-E9E9033C459D}"/>
              </a:ext>
            </a:extLst>
          </p:cNvPr>
          <p:cNvSpPr>
            <a:spLocks noGrp="1"/>
          </p:cNvSpPr>
          <p:nvPr>
            <p:ph type="dt" sz="half" idx="11"/>
          </p:nvPr>
        </p:nvSpPr>
        <p:spPr>
          <a:xfrm>
            <a:off x="185738" y="6386513"/>
            <a:ext cx="1125537" cy="365125"/>
          </a:xfrm>
        </p:spPr>
        <p:txBody>
          <a:bodyPr/>
          <a:lstStyle>
            <a:lvl1pPr>
              <a:defRPr/>
            </a:lvl1pPr>
          </a:lstStyle>
          <a:p>
            <a:pPr>
              <a:defRPr/>
            </a:pPr>
            <a:fld id="{99EC8450-DA0F-4501-88C1-53B5884E3579}" type="datetimeFigureOut">
              <a:rPr lang="en-US"/>
              <a:pPr>
                <a:defRPr/>
              </a:pPr>
              <a:t>11/20/2024</a:t>
            </a:fld>
            <a:endParaRPr lang="en-US"/>
          </a:p>
        </p:txBody>
      </p:sp>
    </p:spTree>
    <p:extLst>
      <p:ext uri="{BB962C8B-B14F-4D97-AF65-F5344CB8AC3E}">
        <p14:creationId xmlns:p14="http://schemas.microsoft.com/office/powerpoint/2010/main" val="376608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0441621-B0E9-02BE-BECD-6A601E974F88}"/>
              </a:ext>
            </a:extLst>
          </p:cNvPr>
          <p:cNvSpPr>
            <a:spLocks noGrp="1"/>
          </p:cNvSpPr>
          <p:nvPr>
            <p:ph type="dt" sz="half" idx="10"/>
          </p:nvPr>
        </p:nvSpPr>
        <p:spPr>
          <a:xfrm>
            <a:off x="1042988" y="6335713"/>
            <a:ext cx="1058862" cy="365125"/>
          </a:xfrm>
        </p:spPr>
        <p:txBody>
          <a:bodyPr/>
          <a:lstStyle>
            <a:lvl1pPr>
              <a:defRPr/>
            </a:lvl1pPr>
          </a:lstStyle>
          <a:p>
            <a:pPr>
              <a:defRPr/>
            </a:pPr>
            <a:fld id="{A9E81E23-E417-4C59-8DF1-CE644F5F13EA}" type="datetimeFigureOut">
              <a:rPr lang="en-US"/>
              <a:pPr>
                <a:defRPr/>
              </a:pPr>
              <a:t>11/20/2024</a:t>
            </a:fld>
            <a:endParaRPr lang="en-US"/>
          </a:p>
        </p:txBody>
      </p:sp>
      <p:sp>
        <p:nvSpPr>
          <p:cNvPr id="3" name="Slide Number Placeholder 5">
            <a:extLst>
              <a:ext uri="{FF2B5EF4-FFF2-40B4-BE49-F238E27FC236}">
                <a16:creationId xmlns:a16="http://schemas.microsoft.com/office/drawing/2014/main" id="{1EFAA120-9F17-8C26-8F7F-C9DC7EA3BA7B}"/>
              </a:ext>
            </a:extLst>
          </p:cNvPr>
          <p:cNvSpPr>
            <a:spLocks noGrp="1"/>
          </p:cNvSpPr>
          <p:nvPr>
            <p:ph type="sldNum" sz="quarter" idx="11"/>
          </p:nvPr>
        </p:nvSpPr>
        <p:spPr/>
        <p:txBody>
          <a:bodyPr/>
          <a:lstStyle>
            <a:lvl1pPr>
              <a:defRPr/>
            </a:lvl1pPr>
          </a:lstStyle>
          <a:p>
            <a:pPr>
              <a:defRPr/>
            </a:pPr>
            <a:fld id="{B8651746-2BF5-447B-B632-95D0885840CC}" type="slidenum">
              <a:rPr lang="en-US"/>
              <a:pPr>
                <a:defRPr/>
              </a:pPr>
              <a:t>‹#›</a:t>
            </a:fld>
            <a:endParaRPr lang="en-US"/>
          </a:p>
        </p:txBody>
      </p:sp>
    </p:spTree>
    <p:extLst>
      <p:ext uri="{BB962C8B-B14F-4D97-AF65-F5344CB8AC3E}">
        <p14:creationId xmlns:p14="http://schemas.microsoft.com/office/powerpoint/2010/main" val="1901802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AFB4D8A-48A7-A237-68C7-0B9294A54C42}"/>
              </a:ext>
            </a:extLst>
          </p:cNvPr>
          <p:cNvSpPr>
            <a:spLocks noGrp="1"/>
          </p:cNvSpPr>
          <p:nvPr>
            <p:ph type="dt" sz="half" idx="10"/>
          </p:nvPr>
        </p:nvSpPr>
        <p:spPr>
          <a:xfrm>
            <a:off x="1042988" y="6335713"/>
            <a:ext cx="1058862" cy="365125"/>
          </a:xfrm>
        </p:spPr>
        <p:txBody>
          <a:bodyPr/>
          <a:lstStyle>
            <a:lvl1pPr>
              <a:defRPr/>
            </a:lvl1pPr>
          </a:lstStyle>
          <a:p>
            <a:pPr>
              <a:defRPr/>
            </a:pPr>
            <a:fld id="{E42C31E9-D8CF-4A46-B178-3397FA6F5251}" type="datetimeFigureOut">
              <a:rPr lang="en-US"/>
              <a:pPr>
                <a:defRPr/>
              </a:pPr>
              <a:t>11/20/2024</a:t>
            </a:fld>
            <a:endParaRPr lang="en-US"/>
          </a:p>
        </p:txBody>
      </p:sp>
      <p:sp>
        <p:nvSpPr>
          <p:cNvPr id="3" name="Slide Number Placeholder 5">
            <a:extLst>
              <a:ext uri="{FF2B5EF4-FFF2-40B4-BE49-F238E27FC236}">
                <a16:creationId xmlns:a16="http://schemas.microsoft.com/office/drawing/2014/main" id="{CC17D400-4D8A-95B4-07A9-8A6E59B3CDE0}"/>
              </a:ext>
            </a:extLst>
          </p:cNvPr>
          <p:cNvSpPr>
            <a:spLocks noGrp="1"/>
          </p:cNvSpPr>
          <p:nvPr>
            <p:ph type="sldNum" sz="quarter" idx="11"/>
          </p:nvPr>
        </p:nvSpPr>
        <p:spPr/>
        <p:txBody>
          <a:bodyPr/>
          <a:lstStyle>
            <a:lvl1pPr>
              <a:defRPr/>
            </a:lvl1pPr>
          </a:lstStyle>
          <a:p>
            <a:pPr>
              <a:defRPr/>
            </a:pPr>
            <a:fld id="{BD35CA5D-933F-49DF-87AA-0F56CC3C3E9B}" type="slidenum">
              <a:rPr lang="en-US"/>
              <a:pPr>
                <a:defRPr/>
              </a:pPr>
              <a:t>‹#›</a:t>
            </a:fld>
            <a:endParaRPr lang="en-US"/>
          </a:p>
        </p:txBody>
      </p:sp>
    </p:spTree>
    <p:extLst>
      <p:ext uri="{BB962C8B-B14F-4D97-AF65-F5344CB8AC3E}">
        <p14:creationId xmlns:p14="http://schemas.microsoft.com/office/powerpoint/2010/main" val="3652841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200400B9-8A06-EC40-6096-81B08CD18988}"/>
              </a:ext>
            </a:extLst>
          </p:cNvPr>
          <p:cNvSpPr>
            <a:spLocks noGrp="1"/>
          </p:cNvSpPr>
          <p:nvPr>
            <p:ph type="dt" sz="half" idx="10"/>
          </p:nvPr>
        </p:nvSpPr>
        <p:spPr/>
        <p:txBody>
          <a:bodyPr/>
          <a:lstStyle>
            <a:lvl1pPr>
              <a:defRPr/>
            </a:lvl1pPr>
          </a:lstStyle>
          <a:p>
            <a:pPr>
              <a:defRPr/>
            </a:pPr>
            <a:fld id="{6F736670-4821-42EC-9EC7-A2826EFFC1A0}" type="datetimeFigureOut">
              <a:rPr lang="en-US"/>
              <a:pPr>
                <a:defRPr/>
              </a:pPr>
              <a:t>11/20/2024</a:t>
            </a:fld>
            <a:endParaRPr lang="en-US"/>
          </a:p>
        </p:txBody>
      </p:sp>
      <p:sp>
        <p:nvSpPr>
          <p:cNvPr id="6" name="Slide Number Placeholder 5">
            <a:extLst>
              <a:ext uri="{FF2B5EF4-FFF2-40B4-BE49-F238E27FC236}">
                <a16:creationId xmlns:a16="http://schemas.microsoft.com/office/drawing/2014/main" id="{021A616C-9ED8-84B5-BCC0-BE4A9996E9B0}"/>
              </a:ext>
            </a:extLst>
          </p:cNvPr>
          <p:cNvSpPr>
            <a:spLocks noGrp="1"/>
          </p:cNvSpPr>
          <p:nvPr>
            <p:ph type="sldNum" sz="quarter" idx="11"/>
          </p:nvPr>
        </p:nvSpPr>
        <p:spPr/>
        <p:txBody>
          <a:bodyPr/>
          <a:lstStyle>
            <a:lvl1pPr>
              <a:defRPr/>
            </a:lvl1pPr>
          </a:lstStyle>
          <a:p>
            <a:pPr>
              <a:defRPr/>
            </a:pPr>
            <a:fld id="{D1E1D0E1-D1A1-4E14-AF0A-17545D748892}" type="slidenum">
              <a:rPr lang="en-US"/>
              <a:pPr>
                <a:defRPr/>
              </a:pPr>
              <a:t>‹#›</a:t>
            </a:fld>
            <a:endParaRPr lang="en-US"/>
          </a:p>
        </p:txBody>
      </p:sp>
    </p:spTree>
    <p:extLst>
      <p:ext uri="{BB962C8B-B14F-4D97-AF65-F5344CB8AC3E}">
        <p14:creationId xmlns:p14="http://schemas.microsoft.com/office/powerpoint/2010/main" val="2227558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0EBD642-3E0C-FEC3-1627-6D00F02A6092}"/>
              </a:ext>
            </a:extLst>
          </p:cNvPr>
          <p:cNvSpPr>
            <a:spLocks noGrp="1"/>
          </p:cNvSpPr>
          <p:nvPr>
            <p:ph type="dt" sz="half" idx="10"/>
          </p:nvPr>
        </p:nvSpPr>
        <p:spPr/>
        <p:txBody>
          <a:bodyPr/>
          <a:lstStyle>
            <a:lvl1pPr>
              <a:defRPr/>
            </a:lvl1pPr>
          </a:lstStyle>
          <a:p>
            <a:pPr>
              <a:defRPr/>
            </a:pPr>
            <a:fld id="{33995225-56E9-44DA-A62B-178C6945D803}" type="datetimeFigureOut">
              <a:rPr lang="en-US"/>
              <a:pPr>
                <a:defRPr/>
              </a:pPr>
              <a:t>11/20/2024</a:t>
            </a:fld>
            <a:endParaRPr lang="en-US"/>
          </a:p>
        </p:txBody>
      </p:sp>
      <p:sp>
        <p:nvSpPr>
          <p:cNvPr id="6" name="Slide Number Placeholder 5">
            <a:extLst>
              <a:ext uri="{FF2B5EF4-FFF2-40B4-BE49-F238E27FC236}">
                <a16:creationId xmlns:a16="http://schemas.microsoft.com/office/drawing/2014/main" id="{C9581E0D-CE88-A1AC-AE28-9AC81108269A}"/>
              </a:ext>
            </a:extLst>
          </p:cNvPr>
          <p:cNvSpPr>
            <a:spLocks noGrp="1"/>
          </p:cNvSpPr>
          <p:nvPr>
            <p:ph type="sldNum" sz="quarter" idx="11"/>
          </p:nvPr>
        </p:nvSpPr>
        <p:spPr/>
        <p:txBody>
          <a:bodyPr/>
          <a:lstStyle>
            <a:lvl1pPr>
              <a:defRPr/>
            </a:lvl1pPr>
          </a:lstStyle>
          <a:p>
            <a:pPr>
              <a:defRPr/>
            </a:pPr>
            <a:fld id="{E679427B-F0ED-40EC-851B-B4F3CC2D1738}" type="slidenum">
              <a:rPr lang="en-US"/>
              <a:pPr>
                <a:defRPr/>
              </a:pPr>
              <a:t>‹#›</a:t>
            </a:fld>
            <a:endParaRPr lang="en-US"/>
          </a:p>
        </p:txBody>
      </p:sp>
    </p:spTree>
    <p:extLst>
      <p:ext uri="{BB962C8B-B14F-4D97-AF65-F5344CB8AC3E}">
        <p14:creationId xmlns:p14="http://schemas.microsoft.com/office/powerpoint/2010/main" val="1759985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55C504B-985C-FBB8-68CB-8ECB3942A882}"/>
              </a:ext>
            </a:extLst>
          </p:cNvPr>
          <p:cNvSpPr>
            <a:spLocks noGrp="1"/>
          </p:cNvSpPr>
          <p:nvPr>
            <p:ph type="dt" sz="half" idx="10"/>
          </p:nvPr>
        </p:nvSpPr>
        <p:spPr/>
        <p:txBody>
          <a:bodyPr/>
          <a:lstStyle>
            <a:lvl1pPr>
              <a:defRPr/>
            </a:lvl1pPr>
          </a:lstStyle>
          <a:p>
            <a:pPr>
              <a:defRPr/>
            </a:pPr>
            <a:fld id="{080FC08C-AB68-4C8C-806A-9DCEFEA2803B}" type="datetimeFigureOut">
              <a:rPr lang="en-US"/>
              <a:pPr>
                <a:defRPr/>
              </a:pPr>
              <a:t>11/20/2024</a:t>
            </a:fld>
            <a:endParaRPr lang="en-US"/>
          </a:p>
        </p:txBody>
      </p:sp>
      <p:sp>
        <p:nvSpPr>
          <p:cNvPr id="5" name="Slide Number Placeholder 5">
            <a:extLst>
              <a:ext uri="{FF2B5EF4-FFF2-40B4-BE49-F238E27FC236}">
                <a16:creationId xmlns:a16="http://schemas.microsoft.com/office/drawing/2014/main" id="{388B596E-C286-AD80-234E-600E3BC73560}"/>
              </a:ext>
            </a:extLst>
          </p:cNvPr>
          <p:cNvSpPr>
            <a:spLocks noGrp="1"/>
          </p:cNvSpPr>
          <p:nvPr>
            <p:ph type="sldNum" sz="quarter" idx="11"/>
          </p:nvPr>
        </p:nvSpPr>
        <p:spPr/>
        <p:txBody>
          <a:bodyPr/>
          <a:lstStyle>
            <a:lvl1pPr>
              <a:defRPr/>
            </a:lvl1pPr>
          </a:lstStyle>
          <a:p>
            <a:pPr>
              <a:defRPr/>
            </a:pPr>
            <a:fld id="{4E8C8AD1-71A5-4C03-B19B-FD5B5920AE7A}" type="slidenum">
              <a:rPr lang="en-US"/>
              <a:pPr>
                <a:defRPr/>
              </a:pPr>
              <a:t>‹#›</a:t>
            </a:fld>
            <a:endParaRPr lang="en-US"/>
          </a:p>
        </p:txBody>
      </p:sp>
    </p:spTree>
    <p:extLst>
      <p:ext uri="{BB962C8B-B14F-4D97-AF65-F5344CB8AC3E}">
        <p14:creationId xmlns:p14="http://schemas.microsoft.com/office/powerpoint/2010/main" val="926219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D1526B-3988-A665-02DC-192993AB8D7F}"/>
              </a:ext>
            </a:extLst>
          </p:cNvPr>
          <p:cNvSpPr>
            <a:spLocks noGrp="1"/>
          </p:cNvSpPr>
          <p:nvPr>
            <p:ph type="dt" sz="half" idx="10"/>
          </p:nvPr>
        </p:nvSpPr>
        <p:spPr/>
        <p:txBody>
          <a:bodyPr/>
          <a:lstStyle>
            <a:lvl1pPr>
              <a:defRPr/>
            </a:lvl1pPr>
          </a:lstStyle>
          <a:p>
            <a:pPr>
              <a:defRPr/>
            </a:pPr>
            <a:fld id="{E480C144-87C3-43A0-B5E6-2FB8BD183FD7}" type="datetimeFigureOut">
              <a:rPr lang="en-US"/>
              <a:pPr>
                <a:defRPr/>
              </a:pPr>
              <a:t>11/20/2024</a:t>
            </a:fld>
            <a:endParaRPr lang="en-US"/>
          </a:p>
        </p:txBody>
      </p:sp>
      <p:sp>
        <p:nvSpPr>
          <p:cNvPr id="5" name="Slide Number Placeholder 5">
            <a:extLst>
              <a:ext uri="{FF2B5EF4-FFF2-40B4-BE49-F238E27FC236}">
                <a16:creationId xmlns:a16="http://schemas.microsoft.com/office/drawing/2014/main" id="{FA9BC421-E0F3-13B3-EA59-0729D59F7C72}"/>
              </a:ext>
            </a:extLst>
          </p:cNvPr>
          <p:cNvSpPr>
            <a:spLocks noGrp="1"/>
          </p:cNvSpPr>
          <p:nvPr>
            <p:ph type="sldNum" sz="quarter" idx="11"/>
          </p:nvPr>
        </p:nvSpPr>
        <p:spPr/>
        <p:txBody>
          <a:bodyPr/>
          <a:lstStyle>
            <a:lvl1pPr>
              <a:defRPr/>
            </a:lvl1pPr>
          </a:lstStyle>
          <a:p>
            <a:pPr>
              <a:defRPr/>
            </a:pPr>
            <a:fld id="{03FD7D13-D5E3-4452-846C-815C4555B3D5}" type="slidenum">
              <a:rPr lang="en-US"/>
              <a:pPr>
                <a:defRPr/>
              </a:pPr>
              <a:t>‹#›</a:t>
            </a:fld>
            <a:endParaRPr lang="en-US"/>
          </a:p>
        </p:txBody>
      </p:sp>
    </p:spTree>
    <p:extLst>
      <p:ext uri="{BB962C8B-B14F-4D97-AF65-F5344CB8AC3E}">
        <p14:creationId xmlns:p14="http://schemas.microsoft.com/office/powerpoint/2010/main" val="3916050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3ACA5233-63A7-7338-3A04-2D12B66FA8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a:extLst>
              <a:ext uri="{FF2B5EF4-FFF2-40B4-BE49-F238E27FC236}">
                <a16:creationId xmlns:a16="http://schemas.microsoft.com/office/drawing/2014/main" id="{E6907B48-5988-EC10-B70A-082942FFA593}"/>
              </a:ext>
            </a:extLst>
          </p:cNvPr>
          <p:cNvSpPr>
            <a:spLocks noGrp="1"/>
          </p:cNvSpPr>
          <p:nvPr>
            <p:ph type="dt" sz="half" idx="10"/>
          </p:nvPr>
        </p:nvSpPr>
        <p:spPr/>
        <p:txBody>
          <a:bodyPr/>
          <a:lstStyle>
            <a:lvl1pPr>
              <a:defRPr/>
            </a:lvl1pPr>
          </a:lstStyle>
          <a:p>
            <a:pPr>
              <a:defRPr/>
            </a:pPr>
            <a:fld id="{8C557E30-5440-4A91-A320-AFA31852D9E3}" type="datetimeFigureOut">
              <a:rPr lang="en-US"/>
              <a:pPr>
                <a:defRPr/>
              </a:pPr>
              <a:t>11/20/2024</a:t>
            </a:fld>
            <a:endParaRPr lang="en-US"/>
          </a:p>
        </p:txBody>
      </p:sp>
      <p:sp>
        <p:nvSpPr>
          <p:cNvPr id="4" name="Slide Number Placeholder 3">
            <a:extLst>
              <a:ext uri="{FF2B5EF4-FFF2-40B4-BE49-F238E27FC236}">
                <a16:creationId xmlns:a16="http://schemas.microsoft.com/office/drawing/2014/main" id="{AC712973-F74A-B0EE-DF40-BCD9BD34010F}"/>
              </a:ext>
            </a:extLst>
          </p:cNvPr>
          <p:cNvSpPr>
            <a:spLocks noGrp="1"/>
          </p:cNvSpPr>
          <p:nvPr>
            <p:ph type="sldNum" sz="quarter" idx="11"/>
          </p:nvPr>
        </p:nvSpPr>
        <p:spPr>
          <a:xfrm>
            <a:off x="9382125" y="6356350"/>
            <a:ext cx="901700" cy="365125"/>
          </a:xfrm>
        </p:spPr>
        <p:txBody>
          <a:bodyPr/>
          <a:lstStyle>
            <a:lvl1pPr>
              <a:defRPr/>
            </a:lvl1pPr>
          </a:lstStyle>
          <a:p>
            <a:pPr>
              <a:defRPr/>
            </a:pPr>
            <a:fld id="{5A20E145-3843-48E2-9A27-949D8E8733AE}" type="slidenum">
              <a:rPr lang="en-US"/>
              <a:pPr>
                <a:defRPr/>
              </a:pPr>
              <a:t>‹#›</a:t>
            </a:fld>
            <a:endParaRPr lang="en-US"/>
          </a:p>
        </p:txBody>
      </p:sp>
    </p:spTree>
    <p:extLst>
      <p:ext uri="{BB962C8B-B14F-4D97-AF65-F5344CB8AC3E}">
        <p14:creationId xmlns:p14="http://schemas.microsoft.com/office/powerpoint/2010/main" val="2870598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 name="Picture 4" descr="A logo with blue dots&#10;&#10;Description automatically generated">
            <a:extLst>
              <a:ext uri="{FF2B5EF4-FFF2-40B4-BE49-F238E27FC236}">
                <a16:creationId xmlns:a16="http://schemas.microsoft.com/office/drawing/2014/main" id="{11C18358-6335-1199-C181-569F698F00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7100" y="271463"/>
            <a:ext cx="4452938"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A logo with a black background&#10;&#10;Description automatically generated">
            <a:extLst>
              <a:ext uri="{FF2B5EF4-FFF2-40B4-BE49-F238E27FC236}">
                <a16:creationId xmlns:a16="http://schemas.microsoft.com/office/drawing/2014/main" id="{95069764-A43A-9FF5-FB6D-78B75F86C42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625" y="4622800"/>
            <a:ext cx="5492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A white card with black text&#10;&#10;Description automatically generated">
            <a:extLst>
              <a:ext uri="{FF2B5EF4-FFF2-40B4-BE49-F238E27FC236}">
                <a16:creationId xmlns:a16="http://schemas.microsoft.com/office/drawing/2014/main" id="{33F9A636-A070-B269-D0AF-124D83AFD98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7075" y="3925888"/>
            <a:ext cx="1277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14">
            <a:extLst>
              <a:ext uri="{FF2B5EF4-FFF2-40B4-BE49-F238E27FC236}">
                <a16:creationId xmlns:a16="http://schemas.microsoft.com/office/drawing/2014/main" id="{1BEF0495-7BB9-617F-E68D-DCCC79BEFCC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95775" y="4344988"/>
            <a:ext cx="13858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A black and white logo&#10;&#10;Description automatically generated">
            <a:extLst>
              <a:ext uri="{FF2B5EF4-FFF2-40B4-BE49-F238E27FC236}">
                <a16:creationId xmlns:a16="http://schemas.microsoft.com/office/drawing/2014/main" id="{CF920354-0E39-91B5-B093-C3354818D1E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25888" y="3963988"/>
            <a:ext cx="170656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A black background with a black square&#10;&#10;Description automatically generated with medium confidence">
            <a:extLst>
              <a:ext uri="{FF2B5EF4-FFF2-40B4-BE49-F238E27FC236}">
                <a16:creationId xmlns:a16="http://schemas.microsoft.com/office/drawing/2014/main" id="{F5EEAE0B-0836-6980-6C91-A4AF89C4ACF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33500" y="3152775"/>
            <a:ext cx="1587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7" descr="A black background with a black square&#10;&#10;Description automatically generated with medium confidence">
            <a:extLst>
              <a:ext uri="{FF2B5EF4-FFF2-40B4-BE49-F238E27FC236}">
                <a16:creationId xmlns:a16="http://schemas.microsoft.com/office/drawing/2014/main" id="{1800A3B2-7814-FC18-32B1-01F44D5F2EFB}"/>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65488" y="3216275"/>
            <a:ext cx="180657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15D9A85D-6D6E-53AB-117D-B7E4036F0579}"/>
              </a:ext>
            </a:extLst>
          </p:cNvPr>
          <p:cNvSpPr/>
          <p:nvPr userDrawn="1"/>
        </p:nvSpPr>
        <p:spPr>
          <a:xfrm>
            <a:off x="0" y="6188075"/>
            <a:ext cx="1244600" cy="6699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D3139D7A-E48E-6458-F16A-97AE9BDC4070}"/>
              </a:ext>
            </a:extLst>
          </p:cNvPr>
          <p:cNvSpPr/>
          <p:nvPr userDrawn="1"/>
        </p:nvSpPr>
        <p:spPr>
          <a:xfrm>
            <a:off x="10325100" y="6386513"/>
            <a:ext cx="1795463" cy="4714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 name="Picture 20" descr="A grey and black logo&#10;&#10;Description automatically generated">
            <a:extLst>
              <a:ext uri="{FF2B5EF4-FFF2-40B4-BE49-F238E27FC236}">
                <a16:creationId xmlns:a16="http://schemas.microsoft.com/office/drawing/2014/main" id="{EBC0F5F9-025D-0D28-C24E-57CFB979A139}"/>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487613" y="3906838"/>
            <a:ext cx="992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descr="A black and grey logo&#10;&#10;Description automatically generated">
            <a:extLst>
              <a:ext uri="{FF2B5EF4-FFF2-40B4-BE49-F238E27FC236}">
                <a16:creationId xmlns:a16="http://schemas.microsoft.com/office/drawing/2014/main" id="{47D3876D-6A12-9D83-157D-F3D39FA710F3}"/>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27075" y="4756150"/>
            <a:ext cx="833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A logo with a square and x&#10;&#10;Description automatically generated">
            <a:extLst>
              <a:ext uri="{FF2B5EF4-FFF2-40B4-BE49-F238E27FC236}">
                <a16:creationId xmlns:a16="http://schemas.microsoft.com/office/drawing/2014/main" id="{D6DD9E62-02C6-BF0D-95B7-E473E8E2EF44}"/>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087688" y="4646613"/>
            <a:ext cx="762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A black background with white text&#10;&#10;Description automatically generated">
            <a:extLst>
              <a:ext uri="{FF2B5EF4-FFF2-40B4-BE49-F238E27FC236}">
                <a16:creationId xmlns:a16="http://schemas.microsoft.com/office/drawing/2014/main" id="{09828AB9-8DB3-D411-0501-EF5179715857}"/>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783513" y="1363663"/>
            <a:ext cx="38417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a:extLst>
              <a:ext uri="{FF2B5EF4-FFF2-40B4-BE49-F238E27FC236}">
                <a16:creationId xmlns:a16="http://schemas.microsoft.com/office/drawing/2014/main" id="{015E4678-3093-C9D4-E3FC-ABE8E151DBE4}"/>
              </a:ext>
            </a:extLst>
          </p:cNvPr>
          <p:cNvSpPr>
            <a:spLocks noGrp="1"/>
          </p:cNvSpPr>
          <p:nvPr>
            <p:ph type="dt" sz="half" idx="10"/>
          </p:nvPr>
        </p:nvSpPr>
        <p:spPr/>
        <p:txBody>
          <a:bodyPr/>
          <a:lstStyle>
            <a:lvl1pPr>
              <a:defRPr/>
            </a:lvl1pPr>
          </a:lstStyle>
          <a:p>
            <a:pPr>
              <a:defRPr/>
            </a:pPr>
            <a:fld id="{23B7C5E6-A908-4383-B9A3-BEF2CE425BC8}" type="datetimeFigureOut">
              <a:rPr lang="en-US"/>
              <a:pPr>
                <a:defRPr/>
              </a:pPr>
              <a:t>11/20/2024</a:t>
            </a:fld>
            <a:endParaRPr lang="en-US"/>
          </a:p>
        </p:txBody>
      </p:sp>
      <p:sp>
        <p:nvSpPr>
          <p:cNvPr id="16" name="Slide Number Placeholder 3">
            <a:extLst>
              <a:ext uri="{FF2B5EF4-FFF2-40B4-BE49-F238E27FC236}">
                <a16:creationId xmlns:a16="http://schemas.microsoft.com/office/drawing/2014/main" id="{90E7BC79-2C86-B09F-3DF7-8308A8700C0B}"/>
              </a:ext>
            </a:extLst>
          </p:cNvPr>
          <p:cNvSpPr>
            <a:spLocks noGrp="1"/>
          </p:cNvSpPr>
          <p:nvPr>
            <p:ph type="sldNum" sz="quarter" idx="11"/>
          </p:nvPr>
        </p:nvSpPr>
        <p:spPr>
          <a:xfrm>
            <a:off x="9083675" y="6356350"/>
            <a:ext cx="1241425" cy="365125"/>
          </a:xfrm>
        </p:spPr>
        <p:txBody>
          <a:bodyPr/>
          <a:lstStyle>
            <a:lvl1pPr>
              <a:defRPr/>
            </a:lvl1pPr>
          </a:lstStyle>
          <a:p>
            <a:pPr>
              <a:defRPr/>
            </a:pPr>
            <a:fld id="{08044820-7B72-411D-96A8-D24AD3289B0A}" type="slidenum">
              <a:rPr lang="en-US"/>
              <a:pPr>
                <a:defRPr/>
              </a:pPr>
              <a:t>‹#›</a:t>
            </a:fld>
            <a:endParaRPr lang="en-US"/>
          </a:p>
        </p:txBody>
      </p:sp>
    </p:spTree>
    <p:extLst>
      <p:ext uri="{BB962C8B-B14F-4D97-AF65-F5344CB8AC3E}">
        <p14:creationId xmlns:p14="http://schemas.microsoft.com/office/powerpoint/2010/main" val="4119043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4" descr="A logo with blue dots&#10;&#10;Description automatically generated">
            <a:extLst>
              <a:ext uri="{FF2B5EF4-FFF2-40B4-BE49-F238E27FC236}">
                <a16:creationId xmlns:a16="http://schemas.microsoft.com/office/drawing/2014/main" id="{FA90BEFB-0054-7924-2A1B-B5BFBFD275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7100" y="271463"/>
            <a:ext cx="4452938"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A logo with a black background&#10;&#10;Description automatically generated">
            <a:extLst>
              <a:ext uri="{FF2B5EF4-FFF2-40B4-BE49-F238E27FC236}">
                <a16:creationId xmlns:a16="http://schemas.microsoft.com/office/drawing/2014/main" id="{A89E5E26-0ECD-374F-675F-5A1188044C2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625" y="4622800"/>
            <a:ext cx="5492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A white card with black text&#10;&#10;Description automatically generated">
            <a:extLst>
              <a:ext uri="{FF2B5EF4-FFF2-40B4-BE49-F238E27FC236}">
                <a16:creationId xmlns:a16="http://schemas.microsoft.com/office/drawing/2014/main" id="{677D5B3C-6A0E-D184-CA82-82B6350B90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7075" y="3925888"/>
            <a:ext cx="1277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phic 14">
            <a:extLst>
              <a:ext uri="{FF2B5EF4-FFF2-40B4-BE49-F238E27FC236}">
                <a16:creationId xmlns:a16="http://schemas.microsoft.com/office/drawing/2014/main" id="{65CD612B-97A5-1932-7E95-9D9A0250224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95775" y="4344988"/>
            <a:ext cx="13858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A black and white logo&#10;&#10;Description automatically generated">
            <a:extLst>
              <a:ext uri="{FF2B5EF4-FFF2-40B4-BE49-F238E27FC236}">
                <a16:creationId xmlns:a16="http://schemas.microsoft.com/office/drawing/2014/main" id="{2F2B008F-BE6F-34F4-3F6E-3FEA25FDD0B3}"/>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25888" y="3963988"/>
            <a:ext cx="1706562"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 black background with a black square&#10;&#10;Description automatically generated with medium confidence">
            <a:extLst>
              <a:ext uri="{FF2B5EF4-FFF2-40B4-BE49-F238E27FC236}">
                <a16:creationId xmlns:a16="http://schemas.microsoft.com/office/drawing/2014/main" id="{17679103-412A-32D3-6E4A-0FFA78C6DA73}"/>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27263" y="3192463"/>
            <a:ext cx="180657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F01A3EB-517C-1D8A-A170-A3F9A5E12452}"/>
              </a:ext>
            </a:extLst>
          </p:cNvPr>
          <p:cNvSpPr/>
          <p:nvPr userDrawn="1"/>
        </p:nvSpPr>
        <p:spPr>
          <a:xfrm>
            <a:off x="0" y="6188075"/>
            <a:ext cx="1244600" cy="6699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FC0D8C08-8FB4-069F-521F-B9E61DC7AC1E}"/>
              </a:ext>
            </a:extLst>
          </p:cNvPr>
          <p:cNvSpPr/>
          <p:nvPr userDrawn="1"/>
        </p:nvSpPr>
        <p:spPr>
          <a:xfrm>
            <a:off x="10325100" y="6386513"/>
            <a:ext cx="1795463" cy="4714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20" descr="A grey and black logo&#10;&#10;Description automatically generated">
            <a:extLst>
              <a:ext uri="{FF2B5EF4-FFF2-40B4-BE49-F238E27FC236}">
                <a16:creationId xmlns:a16="http://schemas.microsoft.com/office/drawing/2014/main" id="{12B25AA6-4CD9-638F-5994-1BB4664845D6}"/>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487613" y="3906838"/>
            <a:ext cx="992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A black and grey logo&#10;&#10;Description automatically generated">
            <a:extLst>
              <a:ext uri="{FF2B5EF4-FFF2-40B4-BE49-F238E27FC236}">
                <a16:creationId xmlns:a16="http://schemas.microsoft.com/office/drawing/2014/main" id="{359B073A-9A67-AEC3-E4E6-0D8606E5F53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27075" y="4756150"/>
            <a:ext cx="833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2" descr="A logo with a square and x&#10;&#10;Description automatically generated">
            <a:extLst>
              <a:ext uri="{FF2B5EF4-FFF2-40B4-BE49-F238E27FC236}">
                <a16:creationId xmlns:a16="http://schemas.microsoft.com/office/drawing/2014/main" id="{DE2A14C9-CD93-4750-0E97-03FF2C006FDA}"/>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087688" y="4646613"/>
            <a:ext cx="762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A black background with white text&#10;&#10;Description automatically generated">
            <a:extLst>
              <a:ext uri="{FF2B5EF4-FFF2-40B4-BE49-F238E27FC236}">
                <a16:creationId xmlns:a16="http://schemas.microsoft.com/office/drawing/2014/main" id="{9C2693E9-B4B0-DC54-D2C0-1385363AD31E}"/>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783513" y="1363663"/>
            <a:ext cx="38417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66C16DB0-1584-848F-D11A-DB1A18E81F4C}"/>
              </a:ext>
            </a:extLst>
          </p:cNvPr>
          <p:cNvSpPr>
            <a:spLocks noGrp="1"/>
          </p:cNvSpPr>
          <p:nvPr>
            <p:ph type="dt" sz="half" idx="10"/>
          </p:nvPr>
        </p:nvSpPr>
        <p:spPr>
          <a:xfrm>
            <a:off x="334963" y="6438900"/>
            <a:ext cx="1400175" cy="365125"/>
          </a:xfrm>
        </p:spPr>
        <p:txBody>
          <a:bodyPr/>
          <a:lstStyle>
            <a:lvl1pPr>
              <a:defRPr/>
            </a:lvl1pPr>
          </a:lstStyle>
          <a:p>
            <a:pPr>
              <a:defRPr/>
            </a:pPr>
            <a:fld id="{A0AA7FBC-7F88-4F79-9CA0-D2072633B878}" type="datetimeFigureOut">
              <a:rPr lang="en-US"/>
              <a:pPr>
                <a:defRPr/>
              </a:pPr>
              <a:t>11/20/2024</a:t>
            </a:fld>
            <a:endParaRPr lang="en-US"/>
          </a:p>
        </p:txBody>
      </p:sp>
      <p:sp>
        <p:nvSpPr>
          <p:cNvPr id="15" name="Slide Number Placeholder 3">
            <a:extLst>
              <a:ext uri="{FF2B5EF4-FFF2-40B4-BE49-F238E27FC236}">
                <a16:creationId xmlns:a16="http://schemas.microsoft.com/office/drawing/2014/main" id="{0BC754D8-B128-7D6E-DCBB-F7CC4375EBDA}"/>
              </a:ext>
            </a:extLst>
          </p:cNvPr>
          <p:cNvSpPr>
            <a:spLocks noGrp="1"/>
          </p:cNvSpPr>
          <p:nvPr>
            <p:ph type="sldNum" sz="quarter" idx="11"/>
          </p:nvPr>
        </p:nvSpPr>
        <p:spPr>
          <a:xfrm>
            <a:off x="10528300" y="6386513"/>
            <a:ext cx="1241425" cy="365125"/>
          </a:xfrm>
        </p:spPr>
        <p:txBody>
          <a:bodyPr/>
          <a:lstStyle>
            <a:lvl1pPr>
              <a:defRPr/>
            </a:lvl1pPr>
          </a:lstStyle>
          <a:p>
            <a:pPr>
              <a:defRPr/>
            </a:pPr>
            <a:fld id="{10E14275-6D4C-4596-BFA7-8AD9FED322DF}" type="slidenum">
              <a:rPr lang="en-US"/>
              <a:pPr>
                <a:defRPr/>
              </a:pPr>
              <a:t>‹#›</a:t>
            </a:fld>
            <a:endParaRPr lang="en-US"/>
          </a:p>
        </p:txBody>
      </p:sp>
    </p:spTree>
    <p:extLst>
      <p:ext uri="{BB962C8B-B14F-4D97-AF65-F5344CB8AC3E}">
        <p14:creationId xmlns:p14="http://schemas.microsoft.com/office/powerpoint/2010/main" val="3893901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F914198B-E7A4-4AD1-F3C5-568C36034D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2838" y="0"/>
            <a:ext cx="11079162"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0">
            <a:extLst>
              <a:ext uri="{FF2B5EF4-FFF2-40B4-BE49-F238E27FC236}">
                <a16:creationId xmlns:a16="http://schemas.microsoft.com/office/drawing/2014/main" id="{55A1E568-7985-B8CB-34D8-817A7A0998C3}"/>
              </a:ext>
            </a:extLst>
          </p:cNvPr>
          <p:cNvSpPr txBox="1">
            <a:spLocks noChangeArrowheads="1"/>
          </p:cNvSpPr>
          <p:nvPr userDrawn="1"/>
        </p:nvSpPr>
        <p:spPr bwMode="auto">
          <a:xfrm>
            <a:off x="7307263" y="3429000"/>
            <a:ext cx="458787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2800">
                <a:solidFill>
                  <a:schemeClr val="bg1"/>
                </a:solidFill>
                <a:latin typeface="Open Sans Light" pitchFamily="2" charset="0"/>
              </a:rPr>
              <a:t>LOCATION</a:t>
            </a:r>
          </a:p>
          <a:p>
            <a:pPr algn="r" eaLnBrk="1" hangingPunct="1">
              <a:defRPr/>
            </a:pPr>
            <a:r>
              <a:rPr lang="en-US" altLang="en-US" sz="1600">
                <a:solidFill>
                  <a:schemeClr val="bg1"/>
                </a:solidFill>
                <a:latin typeface="Open Sans Light" pitchFamily="2" charset="0"/>
              </a:rPr>
              <a:t>DATE</a:t>
            </a:r>
          </a:p>
        </p:txBody>
      </p:sp>
      <p:sp>
        <p:nvSpPr>
          <p:cNvPr id="4" name="TextBox 11">
            <a:extLst>
              <a:ext uri="{FF2B5EF4-FFF2-40B4-BE49-F238E27FC236}">
                <a16:creationId xmlns:a16="http://schemas.microsoft.com/office/drawing/2014/main" id="{5F1EDE9E-7ABE-9908-936B-ACD3AB61FD02}"/>
              </a:ext>
            </a:extLst>
          </p:cNvPr>
          <p:cNvSpPr txBox="1">
            <a:spLocks noChangeArrowheads="1"/>
          </p:cNvSpPr>
          <p:nvPr userDrawn="1"/>
        </p:nvSpPr>
        <p:spPr bwMode="auto">
          <a:xfrm>
            <a:off x="6467475" y="549275"/>
            <a:ext cx="5278438" cy="52228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2800" b="1">
                <a:solidFill>
                  <a:schemeClr val="bg1"/>
                </a:solidFill>
                <a:latin typeface="Open Sans ExtraBold" pitchFamily="2" charset="0"/>
              </a:rPr>
              <a:t>TITLE</a:t>
            </a:r>
          </a:p>
        </p:txBody>
      </p:sp>
      <p:sp>
        <p:nvSpPr>
          <p:cNvPr id="5" name="Date Placeholder 3">
            <a:extLst>
              <a:ext uri="{FF2B5EF4-FFF2-40B4-BE49-F238E27FC236}">
                <a16:creationId xmlns:a16="http://schemas.microsoft.com/office/drawing/2014/main" id="{6C5226C8-2C19-FEE9-5242-153A937BD999}"/>
              </a:ext>
            </a:extLst>
          </p:cNvPr>
          <p:cNvSpPr>
            <a:spLocks noGrp="1"/>
          </p:cNvSpPr>
          <p:nvPr>
            <p:ph type="dt" sz="half" idx="10"/>
          </p:nvPr>
        </p:nvSpPr>
        <p:spPr>
          <a:xfrm>
            <a:off x="1042988" y="6335713"/>
            <a:ext cx="1073150" cy="365125"/>
          </a:xfrm>
        </p:spPr>
        <p:txBody>
          <a:bodyPr/>
          <a:lstStyle>
            <a:lvl1pPr>
              <a:defRPr>
                <a:latin typeface="Open Sans Light"/>
              </a:defRPr>
            </a:lvl1pPr>
          </a:lstStyle>
          <a:p>
            <a:pPr>
              <a:defRPr/>
            </a:pPr>
            <a:fld id="{315A6AD1-DBFD-4ECB-88FF-9389684B189D}" type="datetimeFigureOut">
              <a:rPr lang="en-US"/>
              <a:pPr>
                <a:defRPr/>
              </a:pPr>
              <a:t>11/20/2024</a:t>
            </a:fld>
            <a:endParaRPr lang="en-US"/>
          </a:p>
        </p:txBody>
      </p:sp>
      <p:sp>
        <p:nvSpPr>
          <p:cNvPr id="6" name="Slide Number Placeholder 3">
            <a:extLst>
              <a:ext uri="{FF2B5EF4-FFF2-40B4-BE49-F238E27FC236}">
                <a16:creationId xmlns:a16="http://schemas.microsoft.com/office/drawing/2014/main" id="{96E79170-D834-9026-8ECE-6D7468A08A4D}"/>
              </a:ext>
            </a:extLst>
          </p:cNvPr>
          <p:cNvSpPr>
            <a:spLocks noGrp="1"/>
          </p:cNvSpPr>
          <p:nvPr>
            <p:ph type="sldNum" sz="quarter" idx="11"/>
          </p:nvPr>
        </p:nvSpPr>
        <p:spPr>
          <a:xfrm>
            <a:off x="9183688" y="6356350"/>
            <a:ext cx="1073150" cy="365125"/>
          </a:xfrm>
        </p:spPr>
        <p:txBody>
          <a:bodyPr/>
          <a:lstStyle>
            <a:lvl1pPr>
              <a:defRPr>
                <a:latin typeface="Open Sans Light"/>
              </a:defRPr>
            </a:lvl1pPr>
          </a:lstStyle>
          <a:p>
            <a:pPr>
              <a:defRPr/>
            </a:pPr>
            <a:fld id="{0B83AC1A-22CF-4EEF-A15E-829C4088AFE8}" type="slidenum">
              <a:rPr lang="en-US"/>
              <a:pPr>
                <a:defRPr/>
              </a:pPr>
              <a:t>‹#›</a:t>
            </a:fld>
            <a:endParaRPr lang="en-US"/>
          </a:p>
        </p:txBody>
      </p:sp>
    </p:spTree>
    <p:extLst>
      <p:ext uri="{BB962C8B-B14F-4D97-AF65-F5344CB8AC3E}">
        <p14:creationId xmlns:p14="http://schemas.microsoft.com/office/powerpoint/2010/main" val="1760361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1D3732F5-3BB6-EAA6-ADBA-5D6452E3BC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0913" y="-434975"/>
            <a:ext cx="11241087" cy="655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A logo with blue dots&#10;&#10;Description automatically generated">
            <a:extLst>
              <a:ext uri="{FF2B5EF4-FFF2-40B4-BE49-F238E27FC236}">
                <a16:creationId xmlns:a16="http://schemas.microsoft.com/office/drawing/2014/main" id="{9C2743A5-EA11-EC75-B70E-B5989C62464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2100263"/>
            <a:ext cx="445135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EDF6C7E-A807-1397-76C4-11C63C0766C5}"/>
              </a:ext>
            </a:extLst>
          </p:cNvPr>
          <p:cNvSpPr/>
          <p:nvPr userDrawn="1"/>
        </p:nvSpPr>
        <p:spPr>
          <a:xfrm>
            <a:off x="20638" y="6191250"/>
            <a:ext cx="1273175" cy="666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3FA66FDD-D70F-4B19-B01C-1BED444761E3}"/>
              </a:ext>
            </a:extLst>
          </p:cNvPr>
          <p:cNvSpPr/>
          <p:nvPr userDrawn="1"/>
        </p:nvSpPr>
        <p:spPr>
          <a:xfrm>
            <a:off x="10206038" y="6119813"/>
            <a:ext cx="1985962" cy="7381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10" descr="A black background with white text&#10;&#10;Description automatically generated">
            <a:extLst>
              <a:ext uri="{FF2B5EF4-FFF2-40B4-BE49-F238E27FC236}">
                <a16:creationId xmlns:a16="http://schemas.microsoft.com/office/drawing/2014/main" id="{36870EF6-AB9D-4477-F490-93A20CA8382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54888" y="3165475"/>
            <a:ext cx="4149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12BE4D3-0E76-CA71-7EEB-5CD3F7DCD6FC}"/>
              </a:ext>
            </a:extLst>
          </p:cNvPr>
          <p:cNvSpPr/>
          <p:nvPr userDrawn="1"/>
        </p:nvSpPr>
        <p:spPr>
          <a:xfrm>
            <a:off x="1597025" y="6105525"/>
            <a:ext cx="9998075" cy="7524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8" name="Agrupa 10">
            <a:extLst>
              <a:ext uri="{FF2B5EF4-FFF2-40B4-BE49-F238E27FC236}">
                <a16:creationId xmlns:a16="http://schemas.microsoft.com/office/drawing/2014/main" id="{BBDAE4B4-DC06-880B-4596-D414C2398D9A}"/>
              </a:ext>
            </a:extLst>
          </p:cNvPr>
          <p:cNvGrpSpPr>
            <a:grpSpLocks/>
          </p:cNvGrpSpPr>
          <p:nvPr userDrawn="1"/>
        </p:nvGrpSpPr>
        <p:grpSpPr bwMode="auto">
          <a:xfrm>
            <a:off x="1704975" y="6124575"/>
            <a:ext cx="9120188" cy="669925"/>
            <a:chOff x="958651" y="3322150"/>
            <a:chExt cx="10259862" cy="725941"/>
          </a:xfrm>
        </p:grpSpPr>
        <p:pic>
          <p:nvPicPr>
            <p:cNvPr id="9" name="Picture 13" descr="A logo with a black background&#10;&#10;Description automatically generated">
              <a:extLst>
                <a:ext uri="{FF2B5EF4-FFF2-40B4-BE49-F238E27FC236}">
                  <a16:creationId xmlns:a16="http://schemas.microsoft.com/office/drawing/2014/main" id="{4FA2D146-89C9-9419-EF07-144AE508A1D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775869" y="3322150"/>
              <a:ext cx="462569" cy="72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A white card with black text&#10;&#10;Description automatically generated">
              <a:extLst>
                <a:ext uri="{FF2B5EF4-FFF2-40B4-BE49-F238E27FC236}">
                  <a16:creationId xmlns:a16="http://schemas.microsoft.com/office/drawing/2014/main" id="{145AA84E-2AD8-2202-4FC6-1C50FC2668A9}"/>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470205" y="3498063"/>
              <a:ext cx="1095709"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phic 14">
              <a:extLst>
                <a:ext uri="{FF2B5EF4-FFF2-40B4-BE49-F238E27FC236}">
                  <a16:creationId xmlns:a16="http://schemas.microsoft.com/office/drawing/2014/main" id="{B51FCC05-2EB1-C4B4-97D5-0C9BBEA73A7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t="25000" b="24519"/>
            <a:stretch>
              <a:fillRect/>
            </a:stretch>
          </p:blipFill>
          <p:spPr bwMode="auto">
            <a:xfrm>
              <a:off x="9103668" y="3409068"/>
              <a:ext cx="1209060" cy="60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 black and white logo&#10;&#10;Description automatically generated">
              <a:extLst>
                <a:ext uri="{FF2B5EF4-FFF2-40B4-BE49-F238E27FC236}">
                  <a16:creationId xmlns:a16="http://schemas.microsoft.com/office/drawing/2014/main" id="{B8E65F51-79D9-BAEE-0D35-03F0D2E2583D}"/>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52302" y="3529008"/>
              <a:ext cx="1512941" cy="41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A black background with a black square&#10;&#10;Description automatically generated with medium confidence">
              <a:extLst>
                <a:ext uri="{FF2B5EF4-FFF2-40B4-BE49-F238E27FC236}">
                  <a16:creationId xmlns:a16="http://schemas.microsoft.com/office/drawing/2014/main" id="{CCC095A2-64CB-4B33-5D4A-2A5246387CF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958651" y="3506907"/>
              <a:ext cx="1678133"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0" descr="A grey and black logo&#10;&#10;Description automatically generated">
              <a:extLst>
                <a:ext uri="{FF2B5EF4-FFF2-40B4-BE49-F238E27FC236}">
                  <a16:creationId xmlns:a16="http://schemas.microsoft.com/office/drawing/2014/main" id="{E30F7474-A528-F1D1-B50C-249142B3E2E1}"/>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831703" y="3461308"/>
              <a:ext cx="992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1" descr="A black and grey logo&#10;&#10;Description automatically generated">
              <a:extLst>
                <a:ext uri="{FF2B5EF4-FFF2-40B4-BE49-F238E27FC236}">
                  <a16:creationId xmlns:a16="http://schemas.microsoft.com/office/drawing/2014/main" id="{D896FA39-DAA9-1B1F-7F1C-6BDC214CBBC7}"/>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494483" y="3503547"/>
              <a:ext cx="833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A logo with a square and x&#10;&#10;Description automatically generated">
              <a:extLst>
                <a:ext uri="{FF2B5EF4-FFF2-40B4-BE49-F238E27FC236}">
                  <a16:creationId xmlns:a16="http://schemas.microsoft.com/office/drawing/2014/main" id="{AB214A55-16DD-14CF-DD85-F57BDDEE68B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630111" y="3329164"/>
              <a:ext cx="588402" cy="63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Date Placeholder 3">
            <a:extLst>
              <a:ext uri="{FF2B5EF4-FFF2-40B4-BE49-F238E27FC236}">
                <a16:creationId xmlns:a16="http://schemas.microsoft.com/office/drawing/2014/main" id="{055C4801-216A-EDF5-EE1B-0DF88DE72CCD}"/>
              </a:ext>
            </a:extLst>
          </p:cNvPr>
          <p:cNvSpPr>
            <a:spLocks noGrp="1"/>
          </p:cNvSpPr>
          <p:nvPr>
            <p:ph type="dt" sz="half" idx="10"/>
          </p:nvPr>
        </p:nvSpPr>
        <p:spPr>
          <a:xfrm>
            <a:off x="0" y="6351588"/>
            <a:ext cx="1484313" cy="365125"/>
          </a:xfrm>
        </p:spPr>
        <p:txBody>
          <a:bodyPr/>
          <a:lstStyle>
            <a:lvl1pPr>
              <a:defRPr/>
            </a:lvl1pPr>
          </a:lstStyle>
          <a:p>
            <a:pPr>
              <a:defRPr/>
            </a:pPr>
            <a:fld id="{E3466EE9-FAA4-428D-881C-49E23121D66E}" type="datetimeFigureOut">
              <a:rPr lang="en-US"/>
              <a:pPr>
                <a:defRPr/>
              </a:pPr>
              <a:t>11/20/2024</a:t>
            </a:fld>
            <a:endParaRPr lang="en-US"/>
          </a:p>
        </p:txBody>
      </p:sp>
      <p:sp>
        <p:nvSpPr>
          <p:cNvPr id="18" name="Slide Number Placeholder 5">
            <a:extLst>
              <a:ext uri="{FF2B5EF4-FFF2-40B4-BE49-F238E27FC236}">
                <a16:creationId xmlns:a16="http://schemas.microsoft.com/office/drawing/2014/main" id="{99596153-38DE-1149-6476-136D5605BDC4}"/>
              </a:ext>
            </a:extLst>
          </p:cNvPr>
          <p:cNvSpPr>
            <a:spLocks noGrp="1"/>
          </p:cNvSpPr>
          <p:nvPr>
            <p:ph type="sldNum" sz="quarter" idx="11"/>
          </p:nvPr>
        </p:nvSpPr>
        <p:spPr/>
        <p:txBody>
          <a:bodyPr/>
          <a:lstStyle>
            <a:lvl1pPr>
              <a:defRPr/>
            </a:lvl1pPr>
          </a:lstStyle>
          <a:p>
            <a:pPr>
              <a:defRPr/>
            </a:pPr>
            <a:fld id="{DE6720B8-AEAE-4F39-AF07-38DCCC76093D}" type="slidenum">
              <a:rPr lang="en-US"/>
              <a:pPr>
                <a:defRPr/>
              </a:pPr>
              <a:t>‹#›</a:t>
            </a:fld>
            <a:endParaRPr lang="en-US"/>
          </a:p>
        </p:txBody>
      </p:sp>
    </p:spTree>
    <p:extLst>
      <p:ext uri="{BB962C8B-B14F-4D97-AF65-F5344CB8AC3E}">
        <p14:creationId xmlns:p14="http://schemas.microsoft.com/office/powerpoint/2010/main" val="3884912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1244BB21-C0AB-9C49-CCC6-131D8E0995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2838" y="-180975"/>
            <a:ext cx="11079162"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6A65E4B-7CFC-EC55-20D7-43DCFCC25399}"/>
              </a:ext>
            </a:extLst>
          </p:cNvPr>
          <p:cNvSpPr/>
          <p:nvPr userDrawn="1"/>
        </p:nvSpPr>
        <p:spPr>
          <a:xfrm>
            <a:off x="1809750" y="6367463"/>
            <a:ext cx="8013700" cy="4492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4" name="Agrupa 7">
            <a:extLst>
              <a:ext uri="{FF2B5EF4-FFF2-40B4-BE49-F238E27FC236}">
                <a16:creationId xmlns:a16="http://schemas.microsoft.com/office/drawing/2014/main" id="{2F25D721-C3B2-3F32-860C-577C7E05DCB7}"/>
              </a:ext>
            </a:extLst>
          </p:cNvPr>
          <p:cNvGrpSpPr>
            <a:grpSpLocks/>
          </p:cNvGrpSpPr>
          <p:nvPr userDrawn="1"/>
        </p:nvGrpSpPr>
        <p:grpSpPr bwMode="auto">
          <a:xfrm>
            <a:off x="1927225" y="6211888"/>
            <a:ext cx="7778750" cy="677862"/>
            <a:chOff x="1465757" y="3451900"/>
            <a:chExt cx="8751313" cy="734220"/>
          </a:xfrm>
        </p:grpSpPr>
        <p:pic>
          <p:nvPicPr>
            <p:cNvPr id="5" name="Picture 11" descr="A logo with a black background&#10;&#10;Description automatically generated">
              <a:extLst>
                <a:ext uri="{FF2B5EF4-FFF2-40B4-BE49-F238E27FC236}">
                  <a16:creationId xmlns:a16="http://schemas.microsoft.com/office/drawing/2014/main" id="{FEE21F30-A7A2-8E07-70D1-BEEDAD2E9AD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94340" y="3451900"/>
              <a:ext cx="420875" cy="660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A white card with black text&#10;&#10;Description automatically generated">
              <a:extLst>
                <a:ext uri="{FF2B5EF4-FFF2-40B4-BE49-F238E27FC236}">
                  <a16:creationId xmlns:a16="http://schemas.microsoft.com/office/drawing/2014/main" id="{E3405081-45E9-C8C9-B812-7673313B370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24686" y="3634923"/>
              <a:ext cx="1013174" cy="46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14">
              <a:extLst>
                <a:ext uri="{FF2B5EF4-FFF2-40B4-BE49-F238E27FC236}">
                  <a16:creationId xmlns:a16="http://schemas.microsoft.com/office/drawing/2014/main" id="{F29C7FE2-E0C3-B77E-72C7-18F529A61B5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t="25000" b="24519"/>
            <a:stretch>
              <a:fillRect/>
            </a:stretch>
          </p:blipFill>
          <p:spPr bwMode="auto">
            <a:xfrm>
              <a:off x="8528684" y="3576474"/>
              <a:ext cx="1209060" cy="60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A black and white logo&#10;&#10;Description automatically generated">
              <a:extLst>
                <a:ext uri="{FF2B5EF4-FFF2-40B4-BE49-F238E27FC236}">
                  <a16:creationId xmlns:a16="http://schemas.microsoft.com/office/drawing/2014/main" id="{5BCC598A-462B-85ED-A8F3-885CAEEBCF7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853840" y="3667365"/>
              <a:ext cx="1380347" cy="38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7" descr="A black background with a black square&#10;&#10;Description automatically generated with medium confidence">
              <a:extLst>
                <a:ext uri="{FF2B5EF4-FFF2-40B4-BE49-F238E27FC236}">
                  <a16:creationId xmlns:a16="http://schemas.microsoft.com/office/drawing/2014/main" id="{54D603B4-F341-2C10-A5CD-0EBF6E5211D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465757" y="3629386"/>
              <a:ext cx="1678133" cy="37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descr="A grey and black logo&#10;&#10;Description automatically generated">
              <a:extLst>
                <a:ext uri="{FF2B5EF4-FFF2-40B4-BE49-F238E27FC236}">
                  <a16:creationId xmlns:a16="http://schemas.microsoft.com/office/drawing/2014/main" id="{1C9B1897-B1B1-DEAA-EC8E-749A68463196}"/>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541028" y="3670156"/>
              <a:ext cx="887176" cy="38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descr="A black and grey logo&#10;&#10;Description automatically generated">
              <a:extLst>
                <a:ext uri="{FF2B5EF4-FFF2-40B4-BE49-F238E27FC236}">
                  <a16:creationId xmlns:a16="http://schemas.microsoft.com/office/drawing/2014/main" id="{96DBB1CE-826E-2081-EC47-4796CA4F2E90}"/>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891078" y="3629386"/>
              <a:ext cx="833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2" descr="A logo with a square and x&#10;&#10;Description automatically generated">
              <a:extLst>
                <a:ext uri="{FF2B5EF4-FFF2-40B4-BE49-F238E27FC236}">
                  <a16:creationId xmlns:a16="http://schemas.microsoft.com/office/drawing/2014/main" id="{A7EED465-C032-0BB9-1188-CE3545C11BEA}"/>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792438" y="3634923"/>
              <a:ext cx="424632" cy="45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Slide Number Placeholder 3">
            <a:extLst>
              <a:ext uri="{FF2B5EF4-FFF2-40B4-BE49-F238E27FC236}">
                <a16:creationId xmlns:a16="http://schemas.microsoft.com/office/drawing/2014/main" id="{48D83752-34E1-3732-2DE6-E186053D9E7A}"/>
              </a:ext>
            </a:extLst>
          </p:cNvPr>
          <p:cNvSpPr txBox="1">
            <a:spLocks/>
          </p:cNvSpPr>
          <p:nvPr userDrawn="1"/>
        </p:nvSpPr>
        <p:spPr>
          <a:xfrm>
            <a:off x="11217275" y="6315075"/>
            <a:ext cx="815975" cy="365125"/>
          </a:xfrm>
          <a:prstGeom prst="rect">
            <a:avLst/>
          </a:prstGeom>
        </p:spPr>
        <p:txBody>
          <a:bodyPr anchor="ctr"/>
          <a:lstStyle>
            <a:defPPr>
              <a:defRPr lang="en-US"/>
            </a:defPPr>
            <a:lvl1pPr algn="r" rtl="0" eaLnBrk="1" fontAlgn="auto" hangingPunct="1">
              <a:spcBef>
                <a:spcPts val="0"/>
              </a:spcBef>
              <a:spcAft>
                <a:spcPts val="0"/>
              </a:spcAft>
              <a:defRPr sz="1200" kern="1200">
                <a:solidFill>
                  <a:schemeClr val="tx1">
                    <a:tint val="75000"/>
                  </a:schemeClr>
                </a:solidFill>
                <a:latin typeface="Open Sans Ligh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CD144A75-07E7-45CD-8386-ED0BBEC459EB}" type="slidenum">
              <a:rPr lang="en-US" smtClean="0"/>
              <a:pPr>
                <a:defRPr/>
              </a:pPr>
              <a:t>‹#›</a:t>
            </a:fld>
            <a:endParaRPr lang="en-US"/>
          </a:p>
        </p:txBody>
      </p:sp>
      <p:sp>
        <p:nvSpPr>
          <p:cNvPr id="14" name="Date Placeholder 3">
            <a:extLst>
              <a:ext uri="{FF2B5EF4-FFF2-40B4-BE49-F238E27FC236}">
                <a16:creationId xmlns:a16="http://schemas.microsoft.com/office/drawing/2014/main" id="{80727679-CC1F-374F-DC0B-02C492A986BA}"/>
              </a:ext>
            </a:extLst>
          </p:cNvPr>
          <p:cNvSpPr>
            <a:spLocks noGrp="1"/>
          </p:cNvSpPr>
          <p:nvPr>
            <p:ph type="dt" sz="half" idx="10"/>
          </p:nvPr>
        </p:nvSpPr>
        <p:spPr>
          <a:xfrm>
            <a:off x="1042988" y="6335713"/>
            <a:ext cx="750887" cy="365125"/>
          </a:xfrm>
        </p:spPr>
        <p:txBody>
          <a:bodyPr/>
          <a:lstStyle>
            <a:lvl1pPr>
              <a:defRPr sz="700" smtClean="0">
                <a:latin typeface="Open Sans Light"/>
              </a:defRPr>
            </a:lvl1pPr>
          </a:lstStyle>
          <a:p>
            <a:pPr>
              <a:defRPr/>
            </a:pPr>
            <a:fld id="{928D0E80-99B6-429B-A5D1-7C08BAFC25F7}" type="datetimeFigureOut">
              <a:rPr lang="en-US"/>
              <a:pPr>
                <a:defRPr/>
              </a:pPr>
              <a:t>11/20/2024</a:t>
            </a:fld>
            <a:endParaRPr lang="en-US"/>
          </a:p>
        </p:txBody>
      </p:sp>
      <p:sp>
        <p:nvSpPr>
          <p:cNvPr id="15" name="Slide Number Placeholder 3">
            <a:extLst>
              <a:ext uri="{FF2B5EF4-FFF2-40B4-BE49-F238E27FC236}">
                <a16:creationId xmlns:a16="http://schemas.microsoft.com/office/drawing/2014/main" id="{DC058CF1-2833-E759-2812-1DAC2F15E609}"/>
              </a:ext>
            </a:extLst>
          </p:cNvPr>
          <p:cNvSpPr>
            <a:spLocks noGrp="1"/>
          </p:cNvSpPr>
          <p:nvPr>
            <p:ph type="sldNum" sz="quarter" idx="11"/>
          </p:nvPr>
        </p:nvSpPr>
        <p:spPr>
          <a:xfrm>
            <a:off x="9993313" y="6367463"/>
            <a:ext cx="503237" cy="365125"/>
          </a:xfrm>
        </p:spPr>
        <p:txBody>
          <a:bodyPr/>
          <a:lstStyle>
            <a:lvl1pPr>
              <a:defRPr>
                <a:latin typeface="Open Sans Light"/>
              </a:defRPr>
            </a:lvl1pPr>
          </a:lstStyle>
          <a:p>
            <a:pPr>
              <a:defRPr/>
            </a:pPr>
            <a:fld id="{F7AAC28D-D738-48F8-A2BB-B01F9EF21205}" type="slidenum">
              <a:rPr lang="en-US"/>
              <a:pPr>
                <a:defRPr/>
              </a:pPr>
              <a:t>‹#›</a:t>
            </a:fld>
            <a:endParaRPr lang="en-US"/>
          </a:p>
        </p:txBody>
      </p:sp>
    </p:spTree>
    <p:extLst>
      <p:ext uri="{BB962C8B-B14F-4D97-AF65-F5344CB8AC3E}">
        <p14:creationId xmlns:p14="http://schemas.microsoft.com/office/powerpoint/2010/main" val="186102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BACC3AB4-FCCA-3511-7008-D86464F35F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613" y="0"/>
            <a:ext cx="11241087"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Rectangle 8">
            <a:extLst>
              <a:ext uri="{FF2B5EF4-FFF2-40B4-BE49-F238E27FC236}">
                <a16:creationId xmlns:a16="http://schemas.microsoft.com/office/drawing/2014/main" id="{2957913D-D3ED-629C-2BAC-F583773A1269}"/>
              </a:ext>
            </a:extLst>
          </p:cNvPr>
          <p:cNvGrpSpPr>
            <a:grpSpLocks/>
          </p:cNvGrpSpPr>
          <p:nvPr userDrawn="1"/>
        </p:nvGrpSpPr>
        <p:grpSpPr bwMode="auto">
          <a:xfrm>
            <a:off x="0" y="0"/>
            <a:ext cx="12204700" cy="6858000"/>
            <a:chOff x="0" y="0"/>
            <a:chExt cx="7688" cy="4320"/>
          </a:xfrm>
        </p:grpSpPr>
        <p:pic>
          <p:nvPicPr>
            <p:cNvPr id="4" name="Rectangle 8">
              <a:extLst>
                <a:ext uri="{FF2B5EF4-FFF2-40B4-BE49-F238E27FC236}">
                  <a16:creationId xmlns:a16="http://schemas.microsoft.com/office/drawing/2014/main" id="{A4C6764D-7E46-DE67-D565-62E5F88EDEA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68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a:extLst>
                <a:ext uri="{FF2B5EF4-FFF2-40B4-BE49-F238E27FC236}">
                  <a16:creationId xmlns:a16="http://schemas.microsoft.com/office/drawing/2014/main" id="{09A635A2-EA4C-D020-FFAC-1CDF98B84D48}"/>
                </a:ext>
              </a:extLst>
            </p:cNvPr>
            <p:cNvSpPr txBox="1">
              <a:spLocks noChangeArrowheads="1"/>
            </p:cNvSpPr>
            <p:nvPr/>
          </p:nvSpPr>
          <p:spPr bwMode="auto">
            <a:xfrm>
              <a:off x="0" y="0"/>
              <a:ext cx="7680" cy="4001"/>
            </a:xfrm>
            <a:prstGeom prst="rect">
              <a:avLst/>
            </a:prstGeom>
            <a:solidFill>
              <a:srgbClr val="FFFFFF">
                <a:alpha val="3922"/>
              </a:srgbClr>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FFFFFF"/>
                </a:solidFill>
              </a:endParaRPr>
            </a:p>
          </p:txBody>
        </p:sp>
      </p:grpSp>
      <p:pic>
        <p:nvPicPr>
          <p:cNvPr id="6" name="Picture 11" descr="A logo with blue dots&#10;&#10;Description automatically generated">
            <a:extLst>
              <a:ext uri="{FF2B5EF4-FFF2-40B4-BE49-F238E27FC236}">
                <a16:creationId xmlns:a16="http://schemas.microsoft.com/office/drawing/2014/main" id="{8355DB12-2AE5-6EA4-E2BF-DC8EA830E31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8200" y="2100263"/>
            <a:ext cx="445135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B7FEB866-FCC6-4D4D-AEBA-6614F5951834}"/>
              </a:ext>
            </a:extLst>
          </p:cNvPr>
          <p:cNvSpPr/>
          <p:nvPr userDrawn="1"/>
        </p:nvSpPr>
        <p:spPr>
          <a:xfrm>
            <a:off x="0" y="6191250"/>
            <a:ext cx="1273175" cy="666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Rectangle 7">
            <a:extLst>
              <a:ext uri="{FF2B5EF4-FFF2-40B4-BE49-F238E27FC236}">
                <a16:creationId xmlns:a16="http://schemas.microsoft.com/office/drawing/2014/main" id="{C1F8F01F-CEA0-6825-430D-0EFF1AF629B8}"/>
              </a:ext>
            </a:extLst>
          </p:cNvPr>
          <p:cNvSpPr/>
          <p:nvPr userDrawn="1"/>
        </p:nvSpPr>
        <p:spPr>
          <a:xfrm>
            <a:off x="10206038" y="6370638"/>
            <a:ext cx="1985962" cy="4873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 name="Imatge 2">
            <a:extLst>
              <a:ext uri="{FF2B5EF4-FFF2-40B4-BE49-F238E27FC236}">
                <a16:creationId xmlns:a16="http://schemas.microsoft.com/office/drawing/2014/main" id="{C3C7903C-5403-4F3B-F724-034C4703C8E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342188" y="3186113"/>
            <a:ext cx="4094162"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a:extLst>
              <a:ext uri="{FF2B5EF4-FFF2-40B4-BE49-F238E27FC236}">
                <a16:creationId xmlns:a16="http://schemas.microsoft.com/office/drawing/2014/main" id="{63A83FBD-92A1-4120-6008-C87558BE0518}"/>
              </a:ext>
            </a:extLst>
          </p:cNvPr>
          <p:cNvSpPr>
            <a:spLocks noGrp="1"/>
          </p:cNvSpPr>
          <p:nvPr>
            <p:ph type="dt" sz="half" idx="10"/>
          </p:nvPr>
        </p:nvSpPr>
        <p:spPr>
          <a:xfrm>
            <a:off x="0" y="6351588"/>
            <a:ext cx="1484313" cy="365125"/>
          </a:xfrm>
        </p:spPr>
        <p:txBody>
          <a:bodyPr/>
          <a:lstStyle>
            <a:lvl1pPr>
              <a:defRPr/>
            </a:lvl1pPr>
          </a:lstStyle>
          <a:p>
            <a:pPr>
              <a:defRPr/>
            </a:pPr>
            <a:fld id="{19FA7CAC-1A32-4A98-92F9-23E867FF8B81}" type="datetimeFigureOut">
              <a:rPr lang="en-US"/>
              <a:pPr>
                <a:defRPr/>
              </a:pPr>
              <a:t>11/20/2024</a:t>
            </a:fld>
            <a:endParaRPr lang="en-US"/>
          </a:p>
        </p:txBody>
      </p:sp>
      <p:sp>
        <p:nvSpPr>
          <p:cNvPr id="11" name="Slide Number Placeholder 5">
            <a:extLst>
              <a:ext uri="{FF2B5EF4-FFF2-40B4-BE49-F238E27FC236}">
                <a16:creationId xmlns:a16="http://schemas.microsoft.com/office/drawing/2014/main" id="{8B3A003A-EBD9-C3F2-F1A1-F7A38D9B7173}"/>
              </a:ext>
            </a:extLst>
          </p:cNvPr>
          <p:cNvSpPr>
            <a:spLocks noGrp="1"/>
          </p:cNvSpPr>
          <p:nvPr>
            <p:ph type="sldNum" sz="quarter" idx="11"/>
          </p:nvPr>
        </p:nvSpPr>
        <p:spPr>
          <a:xfrm>
            <a:off x="9913938" y="6391275"/>
            <a:ext cx="2076450" cy="365125"/>
          </a:xfrm>
        </p:spPr>
        <p:txBody>
          <a:bodyPr/>
          <a:lstStyle>
            <a:lvl1pPr>
              <a:defRPr/>
            </a:lvl1pPr>
          </a:lstStyle>
          <a:p>
            <a:pPr>
              <a:defRPr/>
            </a:pPr>
            <a:fld id="{0C9407A9-79BD-481D-A1E4-0E293DB5E7E1}" type="slidenum">
              <a:rPr lang="en-US"/>
              <a:pPr>
                <a:defRPr/>
              </a:pPr>
              <a:t>‹#›</a:t>
            </a:fld>
            <a:endParaRPr lang="en-US"/>
          </a:p>
        </p:txBody>
      </p:sp>
    </p:spTree>
    <p:extLst>
      <p:ext uri="{BB962C8B-B14F-4D97-AF65-F5344CB8AC3E}">
        <p14:creationId xmlns:p14="http://schemas.microsoft.com/office/powerpoint/2010/main" val="55496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4" descr="A blurry image of a blue and green circle&#10;&#10;Description automatically generated">
            <a:extLst>
              <a:ext uri="{FF2B5EF4-FFF2-40B4-BE49-F238E27FC236}">
                <a16:creationId xmlns:a16="http://schemas.microsoft.com/office/drawing/2014/main" id="{1930390E-81B3-5E4B-D03D-4D4E1B8349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613" y="0"/>
            <a:ext cx="11241087"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2" descr="A logo with blue dots&#10;&#10;Description automatically generated">
            <a:extLst>
              <a:ext uri="{FF2B5EF4-FFF2-40B4-BE49-F238E27FC236}">
                <a16:creationId xmlns:a16="http://schemas.microsoft.com/office/drawing/2014/main" id="{E6745914-124A-4AA2-0528-575C37EDA8F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200" y="2100263"/>
            <a:ext cx="445135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997E8FD9-2171-76D0-20C7-FB0696C49CBE}"/>
              </a:ext>
            </a:extLst>
          </p:cNvPr>
          <p:cNvSpPr/>
          <p:nvPr userDrawn="1"/>
        </p:nvSpPr>
        <p:spPr>
          <a:xfrm>
            <a:off x="0" y="6191250"/>
            <a:ext cx="1273175" cy="666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4E46F4EC-9267-9C72-0112-9165ACBC3EA5}"/>
              </a:ext>
            </a:extLst>
          </p:cNvPr>
          <p:cNvSpPr/>
          <p:nvPr userDrawn="1"/>
        </p:nvSpPr>
        <p:spPr>
          <a:xfrm>
            <a:off x="10206038" y="6370638"/>
            <a:ext cx="1985962" cy="4873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11" descr="A black background with white text&#10;&#10;Description automatically generated">
            <a:extLst>
              <a:ext uri="{FF2B5EF4-FFF2-40B4-BE49-F238E27FC236}">
                <a16:creationId xmlns:a16="http://schemas.microsoft.com/office/drawing/2014/main" id="{F58B7247-5920-E499-B30C-6681FF4987C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280525" y="5249863"/>
            <a:ext cx="266382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DED9FCCD-9D79-902F-8833-DD28EAE8E078}"/>
              </a:ext>
            </a:extLst>
          </p:cNvPr>
          <p:cNvSpPr>
            <a:spLocks noGrp="1"/>
          </p:cNvSpPr>
          <p:nvPr>
            <p:ph type="dt" sz="half" idx="10"/>
          </p:nvPr>
        </p:nvSpPr>
        <p:spPr/>
        <p:txBody>
          <a:bodyPr/>
          <a:lstStyle>
            <a:lvl1pPr>
              <a:defRPr/>
            </a:lvl1pPr>
          </a:lstStyle>
          <a:p>
            <a:pPr>
              <a:defRPr/>
            </a:pPr>
            <a:fld id="{14B11701-CCF1-49A0-AF1B-17DFA377F61B}" type="datetimeFigureOut">
              <a:rPr lang="en-US"/>
              <a:pPr>
                <a:defRPr/>
              </a:pPr>
              <a:t>11/20/2024</a:t>
            </a:fld>
            <a:endParaRPr lang="en-US"/>
          </a:p>
        </p:txBody>
      </p:sp>
      <p:sp>
        <p:nvSpPr>
          <p:cNvPr id="8" name="Slide Number Placeholder 5">
            <a:extLst>
              <a:ext uri="{FF2B5EF4-FFF2-40B4-BE49-F238E27FC236}">
                <a16:creationId xmlns:a16="http://schemas.microsoft.com/office/drawing/2014/main" id="{5A8F04B0-DAC1-B890-5378-E59135AFD434}"/>
              </a:ext>
            </a:extLst>
          </p:cNvPr>
          <p:cNvSpPr>
            <a:spLocks noGrp="1"/>
          </p:cNvSpPr>
          <p:nvPr>
            <p:ph type="sldNum" sz="quarter" idx="11"/>
          </p:nvPr>
        </p:nvSpPr>
        <p:spPr>
          <a:xfrm>
            <a:off x="9913938" y="6391275"/>
            <a:ext cx="1985962" cy="365125"/>
          </a:xfrm>
        </p:spPr>
        <p:txBody>
          <a:bodyPr/>
          <a:lstStyle>
            <a:lvl1pPr>
              <a:defRPr/>
            </a:lvl1pPr>
          </a:lstStyle>
          <a:p>
            <a:pPr>
              <a:defRPr/>
            </a:pPr>
            <a:fld id="{41A41D16-13F4-469B-A5A8-6D14C2E01B27}" type="slidenum">
              <a:rPr lang="en-US"/>
              <a:pPr>
                <a:defRPr/>
              </a:pPr>
              <a:t>‹#›</a:t>
            </a:fld>
            <a:endParaRPr lang="en-US"/>
          </a:p>
        </p:txBody>
      </p:sp>
    </p:spTree>
    <p:extLst>
      <p:ext uri="{BB962C8B-B14F-4D97-AF65-F5344CB8AC3E}">
        <p14:creationId xmlns:p14="http://schemas.microsoft.com/office/powerpoint/2010/main" val="243842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CA50090-1BAC-2F93-A972-E2F5BDD96B4D}"/>
              </a:ext>
            </a:extLst>
          </p:cNvPr>
          <p:cNvSpPr>
            <a:spLocks noGrp="1"/>
          </p:cNvSpPr>
          <p:nvPr>
            <p:ph type="dt" sz="half" idx="10"/>
          </p:nvPr>
        </p:nvSpPr>
        <p:spPr/>
        <p:txBody>
          <a:bodyPr/>
          <a:lstStyle>
            <a:lvl1pPr>
              <a:defRPr/>
            </a:lvl1pPr>
          </a:lstStyle>
          <a:p>
            <a:pPr>
              <a:defRPr/>
            </a:pPr>
            <a:fld id="{9ED7D398-3767-442F-9973-B69F3E4C140B}" type="datetimeFigureOut">
              <a:rPr lang="en-US"/>
              <a:pPr>
                <a:defRPr/>
              </a:pPr>
              <a:t>11/20/2024</a:t>
            </a:fld>
            <a:endParaRPr lang="en-US"/>
          </a:p>
        </p:txBody>
      </p:sp>
      <p:sp>
        <p:nvSpPr>
          <p:cNvPr id="5" name="Slide Number Placeholder 5">
            <a:extLst>
              <a:ext uri="{FF2B5EF4-FFF2-40B4-BE49-F238E27FC236}">
                <a16:creationId xmlns:a16="http://schemas.microsoft.com/office/drawing/2014/main" id="{E77C416C-8579-24B9-CB0C-0BE60A7BE66C}"/>
              </a:ext>
            </a:extLst>
          </p:cNvPr>
          <p:cNvSpPr>
            <a:spLocks noGrp="1"/>
          </p:cNvSpPr>
          <p:nvPr>
            <p:ph type="sldNum" sz="quarter" idx="11"/>
          </p:nvPr>
        </p:nvSpPr>
        <p:spPr/>
        <p:txBody>
          <a:bodyPr/>
          <a:lstStyle>
            <a:lvl1pPr>
              <a:defRPr/>
            </a:lvl1pPr>
          </a:lstStyle>
          <a:p>
            <a:pPr>
              <a:defRPr/>
            </a:pPr>
            <a:fld id="{F1294C1C-AD9B-441D-8F74-757E6E1399CC}" type="slidenum">
              <a:rPr lang="en-US"/>
              <a:pPr>
                <a:defRPr/>
              </a:pPr>
              <a:t>‹#›</a:t>
            </a:fld>
            <a:endParaRPr lang="en-US"/>
          </a:p>
        </p:txBody>
      </p:sp>
    </p:spTree>
    <p:extLst>
      <p:ext uri="{BB962C8B-B14F-4D97-AF65-F5344CB8AC3E}">
        <p14:creationId xmlns:p14="http://schemas.microsoft.com/office/powerpoint/2010/main" val="266524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A logo with blue dots&#10;&#10;Description automatically generated">
            <a:extLst>
              <a:ext uri="{FF2B5EF4-FFF2-40B4-BE49-F238E27FC236}">
                <a16:creationId xmlns:a16="http://schemas.microsoft.com/office/drawing/2014/main" id="{FFF70BE1-A556-728C-C75A-ED7A5D0E4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22613" y="0"/>
            <a:ext cx="28067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 black background with white text&#10;&#10;Description automatically generated">
            <a:extLst>
              <a:ext uri="{FF2B5EF4-FFF2-40B4-BE49-F238E27FC236}">
                <a16:creationId xmlns:a16="http://schemas.microsoft.com/office/drawing/2014/main" id="{96D3FCD1-C5BB-A094-966A-0BE4650CC37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84975" y="676275"/>
            <a:ext cx="24193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68FE3F3-2E23-07A0-2CBA-4015A13B431E}"/>
              </a:ext>
            </a:extLst>
          </p:cNvPr>
          <p:cNvSpPr/>
          <p:nvPr userDrawn="1"/>
        </p:nvSpPr>
        <p:spPr>
          <a:xfrm>
            <a:off x="0" y="6192838"/>
            <a:ext cx="12192000" cy="6651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7" name="Agrupa 17">
            <a:extLst>
              <a:ext uri="{FF2B5EF4-FFF2-40B4-BE49-F238E27FC236}">
                <a16:creationId xmlns:a16="http://schemas.microsoft.com/office/drawing/2014/main" id="{216E0144-81B9-D28C-F18F-11D378E2BFAA}"/>
              </a:ext>
            </a:extLst>
          </p:cNvPr>
          <p:cNvGrpSpPr>
            <a:grpSpLocks/>
          </p:cNvGrpSpPr>
          <p:nvPr userDrawn="1"/>
        </p:nvGrpSpPr>
        <p:grpSpPr bwMode="auto">
          <a:xfrm>
            <a:off x="1704975" y="6232525"/>
            <a:ext cx="8286750" cy="609600"/>
            <a:chOff x="958651" y="3322150"/>
            <a:chExt cx="10259862" cy="725941"/>
          </a:xfrm>
        </p:grpSpPr>
        <p:pic>
          <p:nvPicPr>
            <p:cNvPr id="8" name="Picture 11" descr="A logo with a black background&#10;&#10;Description automatically generated">
              <a:extLst>
                <a:ext uri="{FF2B5EF4-FFF2-40B4-BE49-F238E27FC236}">
                  <a16:creationId xmlns:a16="http://schemas.microsoft.com/office/drawing/2014/main" id="{12635405-853D-58C1-FBFE-4966B86285E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775869" y="3322150"/>
              <a:ext cx="462569" cy="725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descr="A white card with black text&#10;&#10;Description automatically generated">
              <a:extLst>
                <a:ext uri="{FF2B5EF4-FFF2-40B4-BE49-F238E27FC236}">
                  <a16:creationId xmlns:a16="http://schemas.microsoft.com/office/drawing/2014/main" id="{1EFD1A38-834E-2B30-D47C-69486BE84C9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70205" y="3498063"/>
              <a:ext cx="1095709" cy="50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raphic 14">
              <a:extLst>
                <a:ext uri="{FF2B5EF4-FFF2-40B4-BE49-F238E27FC236}">
                  <a16:creationId xmlns:a16="http://schemas.microsoft.com/office/drawing/2014/main" id="{30B5698E-473A-F97A-B0DC-F823ED11C56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t="25000" b="24519"/>
            <a:stretch>
              <a:fillRect/>
            </a:stretch>
          </p:blipFill>
          <p:spPr bwMode="auto">
            <a:xfrm>
              <a:off x="9103668" y="3409068"/>
              <a:ext cx="1209060" cy="60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A black and white logo&#10;&#10;Description automatically generated">
              <a:extLst>
                <a:ext uri="{FF2B5EF4-FFF2-40B4-BE49-F238E27FC236}">
                  <a16:creationId xmlns:a16="http://schemas.microsoft.com/office/drawing/2014/main" id="{F8C78AA6-957A-97B9-3F4A-499FA628DD3A}"/>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52302" y="3529008"/>
              <a:ext cx="1512941" cy="41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A black background with a black square&#10;&#10;Description automatically generated with medium confidence">
              <a:extLst>
                <a:ext uri="{FF2B5EF4-FFF2-40B4-BE49-F238E27FC236}">
                  <a16:creationId xmlns:a16="http://schemas.microsoft.com/office/drawing/2014/main" id="{AEA83637-F888-A7BE-FB44-068B68F2043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958651" y="3506907"/>
              <a:ext cx="1678133" cy="376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0" descr="A grey and black logo&#10;&#10;Description automatically generated">
              <a:extLst>
                <a:ext uri="{FF2B5EF4-FFF2-40B4-BE49-F238E27FC236}">
                  <a16:creationId xmlns:a16="http://schemas.microsoft.com/office/drawing/2014/main" id="{0363AC60-0648-1584-7E58-2EDE773B6651}"/>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31703" y="3461308"/>
              <a:ext cx="9921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descr="A black and grey logo&#10;&#10;Description automatically generated">
              <a:extLst>
                <a:ext uri="{FF2B5EF4-FFF2-40B4-BE49-F238E27FC236}">
                  <a16:creationId xmlns:a16="http://schemas.microsoft.com/office/drawing/2014/main" id="{D9C87C52-6DC7-E888-6ACA-F50B8E61FB47}"/>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494483" y="3503547"/>
              <a:ext cx="8334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2" descr="A logo with a square and x&#10;&#10;Description automatically generated">
              <a:extLst>
                <a:ext uri="{FF2B5EF4-FFF2-40B4-BE49-F238E27FC236}">
                  <a16:creationId xmlns:a16="http://schemas.microsoft.com/office/drawing/2014/main" id="{9B425828-A018-9C1A-4389-D7923643C36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630111" y="3329164"/>
              <a:ext cx="588402" cy="63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6" name="Date Placeholder 3">
            <a:extLst>
              <a:ext uri="{FF2B5EF4-FFF2-40B4-BE49-F238E27FC236}">
                <a16:creationId xmlns:a16="http://schemas.microsoft.com/office/drawing/2014/main" id="{10C3FE04-F0EA-9F82-EE2E-2F924EBCAA3C}"/>
              </a:ext>
            </a:extLst>
          </p:cNvPr>
          <p:cNvSpPr>
            <a:spLocks noGrp="1"/>
          </p:cNvSpPr>
          <p:nvPr>
            <p:ph type="dt" sz="half" idx="10"/>
          </p:nvPr>
        </p:nvSpPr>
        <p:spPr/>
        <p:txBody>
          <a:bodyPr/>
          <a:lstStyle>
            <a:lvl1pPr>
              <a:defRPr/>
            </a:lvl1pPr>
          </a:lstStyle>
          <a:p>
            <a:pPr>
              <a:defRPr/>
            </a:pPr>
            <a:fld id="{7BA9F56C-36A8-44D6-8355-993BB39AF819}" type="datetimeFigureOut">
              <a:rPr lang="en-US"/>
              <a:pPr>
                <a:defRPr/>
              </a:pPr>
              <a:t>11/20/2024</a:t>
            </a:fld>
            <a:endParaRPr lang="en-US"/>
          </a:p>
        </p:txBody>
      </p:sp>
      <p:sp>
        <p:nvSpPr>
          <p:cNvPr id="17" name="Slide Number Placeholder 5">
            <a:extLst>
              <a:ext uri="{FF2B5EF4-FFF2-40B4-BE49-F238E27FC236}">
                <a16:creationId xmlns:a16="http://schemas.microsoft.com/office/drawing/2014/main" id="{821B4C6D-D4B8-E4A9-6826-9BEA6F39BCAB}"/>
              </a:ext>
            </a:extLst>
          </p:cNvPr>
          <p:cNvSpPr>
            <a:spLocks noGrp="1"/>
          </p:cNvSpPr>
          <p:nvPr>
            <p:ph type="sldNum" sz="quarter" idx="11"/>
          </p:nvPr>
        </p:nvSpPr>
        <p:spPr/>
        <p:txBody>
          <a:bodyPr/>
          <a:lstStyle>
            <a:lvl1pPr>
              <a:defRPr/>
            </a:lvl1pPr>
          </a:lstStyle>
          <a:p>
            <a:pPr>
              <a:defRPr/>
            </a:pPr>
            <a:fld id="{39C2F564-AA67-452D-8083-550F17A62B40}" type="slidenum">
              <a:rPr lang="en-US"/>
              <a:pPr>
                <a:defRPr/>
              </a:pPr>
              <a:t>‹#›</a:t>
            </a:fld>
            <a:endParaRPr lang="en-US"/>
          </a:p>
        </p:txBody>
      </p:sp>
    </p:spTree>
    <p:extLst>
      <p:ext uri="{BB962C8B-B14F-4D97-AF65-F5344CB8AC3E}">
        <p14:creationId xmlns:p14="http://schemas.microsoft.com/office/powerpoint/2010/main" val="487499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2D3B5213-D4EB-5820-0FAC-458039BDF164}"/>
              </a:ext>
            </a:extLst>
          </p:cNvPr>
          <p:cNvSpPr>
            <a:spLocks noGrp="1"/>
          </p:cNvSpPr>
          <p:nvPr>
            <p:ph type="dt" sz="half" idx="10"/>
          </p:nvPr>
        </p:nvSpPr>
        <p:spPr/>
        <p:txBody>
          <a:bodyPr/>
          <a:lstStyle>
            <a:lvl1pPr>
              <a:defRPr/>
            </a:lvl1pPr>
          </a:lstStyle>
          <a:p>
            <a:pPr>
              <a:defRPr/>
            </a:pPr>
            <a:fld id="{F641C009-57A3-46DC-9745-658B93DF83C9}" type="datetimeFigureOut">
              <a:rPr lang="en-US"/>
              <a:pPr>
                <a:defRPr/>
              </a:pPr>
              <a:t>11/20/2024</a:t>
            </a:fld>
            <a:endParaRPr lang="en-US"/>
          </a:p>
        </p:txBody>
      </p:sp>
      <p:sp>
        <p:nvSpPr>
          <p:cNvPr id="6" name="Slide Number Placeholder 5">
            <a:extLst>
              <a:ext uri="{FF2B5EF4-FFF2-40B4-BE49-F238E27FC236}">
                <a16:creationId xmlns:a16="http://schemas.microsoft.com/office/drawing/2014/main" id="{329D5776-276B-F2C2-A40F-6DAA8B48DD07}"/>
              </a:ext>
            </a:extLst>
          </p:cNvPr>
          <p:cNvSpPr>
            <a:spLocks noGrp="1"/>
          </p:cNvSpPr>
          <p:nvPr>
            <p:ph type="sldNum" sz="quarter" idx="11"/>
          </p:nvPr>
        </p:nvSpPr>
        <p:spPr/>
        <p:txBody>
          <a:bodyPr/>
          <a:lstStyle>
            <a:lvl1pPr>
              <a:defRPr/>
            </a:lvl1pPr>
          </a:lstStyle>
          <a:p>
            <a:pPr>
              <a:defRPr/>
            </a:pPr>
            <a:fld id="{884A50D4-FF4B-4C02-80E1-87BD5094DBDF}" type="slidenum">
              <a:rPr lang="en-US"/>
              <a:pPr>
                <a:defRPr/>
              </a:pPr>
              <a:t>‹#›</a:t>
            </a:fld>
            <a:endParaRPr lang="en-US"/>
          </a:p>
        </p:txBody>
      </p:sp>
    </p:spTree>
    <p:extLst>
      <p:ext uri="{BB962C8B-B14F-4D97-AF65-F5344CB8AC3E}">
        <p14:creationId xmlns:p14="http://schemas.microsoft.com/office/powerpoint/2010/main" val="201089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E3EBFF03-DC5D-8167-D464-4E207B524C30}"/>
              </a:ext>
            </a:extLst>
          </p:cNvPr>
          <p:cNvSpPr>
            <a:spLocks noGrp="1"/>
          </p:cNvSpPr>
          <p:nvPr>
            <p:ph type="dt" sz="half" idx="10"/>
          </p:nvPr>
        </p:nvSpPr>
        <p:spPr/>
        <p:txBody>
          <a:bodyPr/>
          <a:lstStyle>
            <a:lvl1pPr>
              <a:defRPr/>
            </a:lvl1pPr>
          </a:lstStyle>
          <a:p>
            <a:pPr>
              <a:defRPr/>
            </a:pPr>
            <a:fld id="{E3A3A65F-C2C8-47C8-9C3D-548AA421CA27}" type="datetimeFigureOut">
              <a:rPr lang="en-US"/>
              <a:pPr>
                <a:defRPr/>
              </a:pPr>
              <a:t>11/20/2024</a:t>
            </a:fld>
            <a:endParaRPr lang="en-US"/>
          </a:p>
        </p:txBody>
      </p:sp>
      <p:sp>
        <p:nvSpPr>
          <p:cNvPr id="8" name="Slide Number Placeholder 5">
            <a:extLst>
              <a:ext uri="{FF2B5EF4-FFF2-40B4-BE49-F238E27FC236}">
                <a16:creationId xmlns:a16="http://schemas.microsoft.com/office/drawing/2014/main" id="{94D94DD5-3920-F73D-E67E-F854B023AC74}"/>
              </a:ext>
            </a:extLst>
          </p:cNvPr>
          <p:cNvSpPr>
            <a:spLocks noGrp="1"/>
          </p:cNvSpPr>
          <p:nvPr>
            <p:ph type="sldNum" sz="quarter" idx="11"/>
          </p:nvPr>
        </p:nvSpPr>
        <p:spPr/>
        <p:txBody>
          <a:bodyPr/>
          <a:lstStyle>
            <a:lvl1pPr>
              <a:defRPr/>
            </a:lvl1pPr>
          </a:lstStyle>
          <a:p>
            <a:pPr>
              <a:defRPr/>
            </a:pPr>
            <a:fld id="{64E7A0EA-6B79-436E-8240-6898C8BA0DC2}" type="slidenum">
              <a:rPr lang="en-US"/>
              <a:pPr>
                <a:defRPr/>
              </a:pPr>
              <a:t>‹#›</a:t>
            </a:fld>
            <a:endParaRPr lang="en-US"/>
          </a:p>
        </p:txBody>
      </p:sp>
    </p:spTree>
    <p:extLst>
      <p:ext uri="{BB962C8B-B14F-4D97-AF65-F5344CB8AC3E}">
        <p14:creationId xmlns:p14="http://schemas.microsoft.com/office/powerpoint/2010/main" val="1280536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3D944C24-1B0E-BD1F-3806-2FC1EC9BD9D4}"/>
              </a:ext>
            </a:extLst>
          </p:cNvPr>
          <p:cNvSpPr>
            <a:spLocks noGrp="1"/>
          </p:cNvSpPr>
          <p:nvPr>
            <p:ph type="dt" sz="half" idx="10"/>
          </p:nvPr>
        </p:nvSpPr>
        <p:spPr>
          <a:xfrm>
            <a:off x="1042988" y="6335713"/>
            <a:ext cx="1058862" cy="365125"/>
          </a:xfrm>
        </p:spPr>
        <p:txBody>
          <a:bodyPr/>
          <a:lstStyle>
            <a:lvl1pPr>
              <a:defRPr/>
            </a:lvl1pPr>
          </a:lstStyle>
          <a:p>
            <a:pPr>
              <a:defRPr/>
            </a:pPr>
            <a:fld id="{51BD92F6-D641-4D93-87A8-359ED0112259}" type="datetimeFigureOut">
              <a:rPr lang="en-US"/>
              <a:pPr>
                <a:defRPr/>
              </a:pPr>
              <a:t>11/20/2024</a:t>
            </a:fld>
            <a:endParaRPr lang="en-US"/>
          </a:p>
        </p:txBody>
      </p:sp>
      <p:sp>
        <p:nvSpPr>
          <p:cNvPr id="4" name="Slide Number Placeholder 5">
            <a:extLst>
              <a:ext uri="{FF2B5EF4-FFF2-40B4-BE49-F238E27FC236}">
                <a16:creationId xmlns:a16="http://schemas.microsoft.com/office/drawing/2014/main" id="{325EF0D0-EA48-E0FB-94A7-B4635C0D5063}"/>
              </a:ext>
            </a:extLst>
          </p:cNvPr>
          <p:cNvSpPr>
            <a:spLocks noGrp="1"/>
          </p:cNvSpPr>
          <p:nvPr>
            <p:ph type="sldNum" sz="quarter" idx="11"/>
          </p:nvPr>
        </p:nvSpPr>
        <p:spPr/>
        <p:txBody>
          <a:bodyPr/>
          <a:lstStyle>
            <a:lvl1pPr>
              <a:defRPr/>
            </a:lvl1pPr>
          </a:lstStyle>
          <a:p>
            <a:pPr>
              <a:defRPr/>
            </a:pPr>
            <a:fld id="{C25E988E-0351-43E0-A4A1-2124B7485916}" type="slidenum">
              <a:rPr lang="en-US"/>
              <a:pPr>
                <a:defRPr/>
              </a:pPr>
              <a:t>‹#›</a:t>
            </a:fld>
            <a:endParaRPr lang="en-US"/>
          </a:p>
        </p:txBody>
      </p:sp>
    </p:spTree>
    <p:extLst>
      <p:ext uri="{BB962C8B-B14F-4D97-AF65-F5344CB8AC3E}">
        <p14:creationId xmlns:p14="http://schemas.microsoft.com/office/powerpoint/2010/main" val="667961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descr="A blurry image of a blue and green circle&#10;&#10;Description automatically generated">
            <a:extLst>
              <a:ext uri="{FF2B5EF4-FFF2-40B4-BE49-F238E27FC236}">
                <a16:creationId xmlns:a16="http://schemas.microsoft.com/office/drawing/2014/main" id="{A25DECD7-D251-7108-CF66-786D64F98C59}"/>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169863"/>
            <a:ext cx="121920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Rectangle 8">
            <a:extLst>
              <a:ext uri="{FF2B5EF4-FFF2-40B4-BE49-F238E27FC236}">
                <a16:creationId xmlns:a16="http://schemas.microsoft.com/office/drawing/2014/main" id="{57A3174D-0C00-8E90-F605-85CD4C5FD6F9}"/>
              </a:ext>
            </a:extLst>
          </p:cNvPr>
          <p:cNvGrpSpPr>
            <a:grpSpLocks/>
          </p:cNvGrpSpPr>
          <p:nvPr userDrawn="1"/>
        </p:nvGrpSpPr>
        <p:grpSpPr bwMode="auto">
          <a:xfrm>
            <a:off x="-12700" y="-169863"/>
            <a:ext cx="12204700" cy="6858000"/>
            <a:chOff x="0" y="0"/>
            <a:chExt cx="7688" cy="4320"/>
          </a:xfrm>
        </p:grpSpPr>
        <p:pic>
          <p:nvPicPr>
            <p:cNvPr id="1036" name="Rectangle 8">
              <a:extLst>
                <a:ext uri="{FF2B5EF4-FFF2-40B4-BE49-F238E27FC236}">
                  <a16:creationId xmlns:a16="http://schemas.microsoft.com/office/drawing/2014/main" id="{1ED6CA96-A350-11B7-C2AD-7826BCEE2649}"/>
                </a:ext>
              </a:extLst>
            </p:cNvPr>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7688"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4">
              <a:extLst>
                <a:ext uri="{FF2B5EF4-FFF2-40B4-BE49-F238E27FC236}">
                  <a16:creationId xmlns:a16="http://schemas.microsoft.com/office/drawing/2014/main" id="{3C41BAF6-789F-016F-36C6-7DC0C01C3E3B}"/>
                </a:ext>
              </a:extLst>
            </p:cNvPr>
            <p:cNvSpPr txBox="1">
              <a:spLocks noChangeArrowheads="1"/>
            </p:cNvSpPr>
            <p:nvPr/>
          </p:nvSpPr>
          <p:spPr bwMode="auto">
            <a:xfrm>
              <a:off x="0" y="0"/>
              <a:ext cx="7680" cy="432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a:solidFill>
                  <a:srgbClr val="FFFFFF"/>
                </a:solidFill>
              </a:endParaRPr>
            </a:p>
          </p:txBody>
        </p:sp>
      </p:grpSp>
      <p:sp>
        <p:nvSpPr>
          <p:cNvPr id="1028" name="Title Placeholder 1">
            <a:extLst>
              <a:ext uri="{FF2B5EF4-FFF2-40B4-BE49-F238E27FC236}">
                <a16:creationId xmlns:a16="http://schemas.microsoft.com/office/drawing/2014/main" id="{6FEDE933-6EB4-DC1C-3E94-B9512B8D45F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9" name="Text Placeholder 2">
            <a:extLst>
              <a:ext uri="{FF2B5EF4-FFF2-40B4-BE49-F238E27FC236}">
                <a16:creationId xmlns:a16="http://schemas.microsoft.com/office/drawing/2014/main" id="{7AC7BF5D-912B-42F2-C2DF-82D608922FA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BA203740-5038-F47E-F914-596CC5BF2D7A}"/>
              </a:ext>
            </a:extLst>
          </p:cNvPr>
          <p:cNvSpPr>
            <a:spLocks noGrp="1"/>
          </p:cNvSpPr>
          <p:nvPr>
            <p:ph type="dt" sz="half" idx="2"/>
          </p:nvPr>
        </p:nvSpPr>
        <p:spPr>
          <a:xfrm>
            <a:off x="1042988" y="6335713"/>
            <a:ext cx="1042987" cy="365125"/>
          </a:xfrm>
          <a:prstGeom prst="rect">
            <a:avLst/>
          </a:prstGeom>
        </p:spPr>
        <p:txBody>
          <a:bodyPr vert="horz" lIns="91440" tIns="45720" rIns="91440" bIns="45720" rtlCol="0" anchor="ctr"/>
          <a:lstStyle>
            <a:lvl1pPr algn="l" eaLnBrk="1" fontAlgn="auto" hangingPunct="1">
              <a:spcBef>
                <a:spcPts val="0"/>
              </a:spcBef>
              <a:spcAft>
                <a:spcPts val="0"/>
              </a:spcAft>
              <a:defRPr sz="1050" smtClean="0">
                <a:solidFill>
                  <a:schemeClr val="tx1">
                    <a:tint val="75000"/>
                  </a:schemeClr>
                </a:solidFill>
                <a:latin typeface="Open Sans Light"/>
              </a:defRPr>
            </a:lvl1pPr>
          </a:lstStyle>
          <a:p>
            <a:pPr>
              <a:defRPr/>
            </a:pPr>
            <a:fld id="{D900DF9D-8B52-49FA-BAC5-A5817CF25E91}" type="datetimeFigureOut">
              <a:rPr lang="en-US"/>
              <a:pPr>
                <a:defRPr/>
              </a:pPr>
              <a:t>11/20/2024</a:t>
            </a:fld>
            <a:endParaRPr lang="en-US"/>
          </a:p>
        </p:txBody>
      </p:sp>
      <p:sp>
        <p:nvSpPr>
          <p:cNvPr id="6" name="Slide Number Placeholder 5">
            <a:extLst>
              <a:ext uri="{FF2B5EF4-FFF2-40B4-BE49-F238E27FC236}">
                <a16:creationId xmlns:a16="http://schemas.microsoft.com/office/drawing/2014/main" id="{6E614A11-284D-7E4B-A823-EC4215EBA992}"/>
              </a:ext>
            </a:extLst>
          </p:cNvPr>
          <p:cNvSpPr>
            <a:spLocks noGrp="1"/>
          </p:cNvSpPr>
          <p:nvPr>
            <p:ph type="sldNum" sz="quarter" idx="4"/>
          </p:nvPr>
        </p:nvSpPr>
        <p:spPr>
          <a:xfrm>
            <a:off x="9913938" y="6391275"/>
            <a:ext cx="434975"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Open Sans Light"/>
              </a:defRPr>
            </a:lvl1pPr>
          </a:lstStyle>
          <a:p>
            <a:pPr>
              <a:defRPr/>
            </a:pPr>
            <a:fld id="{66453FF9-78EA-4F6D-9213-65D67FCC3C2C}" type="slidenum">
              <a:rPr lang="en-US"/>
              <a:pPr>
                <a:defRPr/>
              </a:pPr>
              <a:t>‹#›</a:t>
            </a:fld>
            <a:endParaRPr lang="en-US"/>
          </a:p>
        </p:txBody>
      </p:sp>
      <p:pic>
        <p:nvPicPr>
          <p:cNvPr id="1032" name="Picture 7" descr="A blue and green dots with black text&#10;&#10;Description automatically generated">
            <a:extLst>
              <a:ext uri="{FF2B5EF4-FFF2-40B4-BE49-F238E27FC236}">
                <a16:creationId xmlns:a16="http://schemas.microsoft.com/office/drawing/2014/main" id="{5617018F-EDDE-1290-701B-CE6241D1CC43}"/>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28575" y="6200775"/>
            <a:ext cx="1042988" cy="67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Blue text on a black background&#10;&#10;Description automatically generated">
            <a:extLst>
              <a:ext uri="{FF2B5EF4-FFF2-40B4-BE49-F238E27FC236}">
                <a16:creationId xmlns:a16="http://schemas.microsoft.com/office/drawing/2014/main" id="{3F6A41FF-31C8-62BA-53AE-02C73B4C157E}"/>
              </a:ext>
            </a:extLst>
          </p:cNvPr>
          <p:cNvPicPr>
            <a:picLocks noChangeAspect="1" noChangeArrowheads="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10431463" y="6389688"/>
            <a:ext cx="160496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0CFC59CC-94CF-7AE0-F450-723A3E9CA0A4}"/>
              </a:ext>
            </a:extLst>
          </p:cNvPr>
          <p:cNvSpPr txBox="1">
            <a:spLocks/>
          </p:cNvSpPr>
          <p:nvPr userDrawn="1"/>
        </p:nvSpPr>
        <p:spPr>
          <a:xfrm>
            <a:off x="2057400" y="6407150"/>
            <a:ext cx="7773988" cy="3651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Open Sans Ligh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050">
                <a:latin typeface="Open Sans Condensed Light" pitchFamily="2" charset="0"/>
                <a:ea typeface="Open Sans Condensed Light" pitchFamily="2" charset="0"/>
                <a:cs typeface="Open Sans Condensed Light" pitchFamily="2" charset="0"/>
              </a:rPr>
              <a:t>Co-Funded by the European Union. Views and opinions expressed are however those of the author(s) only and do not necessarily reflect those of the European Union. Neither the European Union nor the granting authority can be held responsible for them.</a:t>
            </a:r>
          </a:p>
        </p:txBody>
      </p:sp>
      <p:pic>
        <p:nvPicPr>
          <p:cNvPr id="1035" name="Picture 1">
            <a:extLst>
              <a:ext uri="{FF2B5EF4-FFF2-40B4-BE49-F238E27FC236}">
                <a16:creationId xmlns:a16="http://schemas.microsoft.com/office/drawing/2014/main" id="{6DB1712C-173D-11A1-D20C-1210CBEB068E}"/>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2058988" y="6389688"/>
            <a:ext cx="77724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33" r:id="rId5"/>
    <p:sldLayoutId id="2147483744" r:id="rId6"/>
    <p:sldLayoutId id="2147483734" r:id="rId7"/>
    <p:sldLayoutId id="2147483735" r:id="rId8"/>
    <p:sldLayoutId id="2147483745" r:id="rId9"/>
    <p:sldLayoutId id="2147483746" r:id="rId10"/>
    <p:sldLayoutId id="2147483747" r:id="rId11"/>
    <p:sldLayoutId id="2147483736" r:id="rId12"/>
    <p:sldLayoutId id="2147483737" r:id="rId13"/>
    <p:sldLayoutId id="2147483738" r:id="rId14"/>
    <p:sldLayoutId id="2147483739" r:id="rId15"/>
    <p:sldLayoutId id="2147483748" r:id="rId16"/>
    <p:sldLayoutId id="2147483749" r:id="rId17"/>
    <p:sldLayoutId id="2147483750" r:id="rId18"/>
    <p:sldLayoutId id="2147483751" r:id="rId19"/>
    <p:sldLayoutId id="2147483752" r:id="rId20"/>
  </p:sldLayoutIdLst>
  <p:txStyles>
    <p:titleStyle>
      <a:lvl1pPr algn="l" rtl="0" eaLnBrk="0" fontAlgn="base" hangingPunct="0">
        <a:lnSpc>
          <a:spcPct val="90000"/>
        </a:lnSpc>
        <a:spcBef>
          <a:spcPct val="0"/>
        </a:spcBef>
        <a:spcAft>
          <a:spcPct val="0"/>
        </a:spcAft>
        <a:defRPr sz="4400" kern="1200">
          <a:solidFill>
            <a:schemeClr val="tx1"/>
          </a:solidFill>
          <a:latin typeface="Open Sans Light"/>
          <a:ea typeface="+mj-ea"/>
          <a:cs typeface="+mj-cs"/>
        </a:defRPr>
      </a:lvl1pPr>
      <a:lvl2pPr algn="l" rtl="0" eaLnBrk="0" fontAlgn="base" hangingPunct="0">
        <a:lnSpc>
          <a:spcPct val="90000"/>
        </a:lnSpc>
        <a:spcBef>
          <a:spcPct val="0"/>
        </a:spcBef>
        <a:spcAft>
          <a:spcPct val="0"/>
        </a:spcAft>
        <a:defRPr sz="4400">
          <a:solidFill>
            <a:schemeClr val="tx1"/>
          </a:solidFill>
          <a:latin typeface="Open Sans Light" pitchFamily="2" charset="0"/>
        </a:defRPr>
      </a:lvl2pPr>
      <a:lvl3pPr algn="l" rtl="0" eaLnBrk="0" fontAlgn="base" hangingPunct="0">
        <a:lnSpc>
          <a:spcPct val="90000"/>
        </a:lnSpc>
        <a:spcBef>
          <a:spcPct val="0"/>
        </a:spcBef>
        <a:spcAft>
          <a:spcPct val="0"/>
        </a:spcAft>
        <a:defRPr sz="4400">
          <a:solidFill>
            <a:schemeClr val="tx1"/>
          </a:solidFill>
          <a:latin typeface="Open Sans Light" pitchFamily="2" charset="0"/>
        </a:defRPr>
      </a:lvl3pPr>
      <a:lvl4pPr algn="l" rtl="0" eaLnBrk="0" fontAlgn="base" hangingPunct="0">
        <a:lnSpc>
          <a:spcPct val="90000"/>
        </a:lnSpc>
        <a:spcBef>
          <a:spcPct val="0"/>
        </a:spcBef>
        <a:spcAft>
          <a:spcPct val="0"/>
        </a:spcAft>
        <a:defRPr sz="4400">
          <a:solidFill>
            <a:schemeClr val="tx1"/>
          </a:solidFill>
          <a:latin typeface="Open Sans Light" pitchFamily="2" charset="0"/>
        </a:defRPr>
      </a:lvl4pPr>
      <a:lvl5pPr algn="l" rtl="0" eaLnBrk="0" fontAlgn="base" hangingPunct="0">
        <a:lnSpc>
          <a:spcPct val="90000"/>
        </a:lnSpc>
        <a:spcBef>
          <a:spcPct val="0"/>
        </a:spcBef>
        <a:spcAft>
          <a:spcPct val="0"/>
        </a:spcAft>
        <a:defRPr sz="4400">
          <a:solidFill>
            <a:schemeClr val="tx1"/>
          </a:solidFill>
          <a:latin typeface="Open Sans Light" pitchFamily="2" charset="0"/>
        </a:defRPr>
      </a:lvl5pPr>
      <a:lvl6pPr marL="457200" algn="l" rtl="0" fontAlgn="base">
        <a:lnSpc>
          <a:spcPct val="90000"/>
        </a:lnSpc>
        <a:spcBef>
          <a:spcPct val="0"/>
        </a:spcBef>
        <a:spcAft>
          <a:spcPct val="0"/>
        </a:spcAft>
        <a:defRPr sz="4400">
          <a:solidFill>
            <a:schemeClr val="tx1"/>
          </a:solidFill>
          <a:latin typeface="Open Sans Light" pitchFamily="2" charset="0"/>
        </a:defRPr>
      </a:lvl6pPr>
      <a:lvl7pPr marL="914400" algn="l" rtl="0" fontAlgn="base">
        <a:lnSpc>
          <a:spcPct val="90000"/>
        </a:lnSpc>
        <a:spcBef>
          <a:spcPct val="0"/>
        </a:spcBef>
        <a:spcAft>
          <a:spcPct val="0"/>
        </a:spcAft>
        <a:defRPr sz="4400">
          <a:solidFill>
            <a:schemeClr val="tx1"/>
          </a:solidFill>
          <a:latin typeface="Open Sans Light" pitchFamily="2" charset="0"/>
        </a:defRPr>
      </a:lvl7pPr>
      <a:lvl8pPr marL="1371600" algn="l" rtl="0" fontAlgn="base">
        <a:lnSpc>
          <a:spcPct val="90000"/>
        </a:lnSpc>
        <a:spcBef>
          <a:spcPct val="0"/>
        </a:spcBef>
        <a:spcAft>
          <a:spcPct val="0"/>
        </a:spcAft>
        <a:defRPr sz="4400">
          <a:solidFill>
            <a:schemeClr val="tx1"/>
          </a:solidFill>
          <a:latin typeface="Open Sans Light" pitchFamily="2" charset="0"/>
        </a:defRPr>
      </a:lvl8pPr>
      <a:lvl9pPr marL="1828800" algn="l" rtl="0" fontAlgn="base">
        <a:lnSpc>
          <a:spcPct val="90000"/>
        </a:lnSpc>
        <a:spcBef>
          <a:spcPct val="0"/>
        </a:spcBef>
        <a:spcAft>
          <a:spcPct val="0"/>
        </a:spcAft>
        <a:defRPr sz="4400">
          <a:solidFill>
            <a:schemeClr val="tx1"/>
          </a:solidFill>
          <a:latin typeface="Open Sans Light"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Ligh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Ligh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be-future.eu/acceleration-programme/call-for-projects/"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7D0B64-0838-F4AE-715E-6A591D8CAD7B}"/>
              </a:ext>
            </a:extLst>
          </p:cNvPr>
          <p:cNvSpPr txBox="1"/>
          <p:nvPr/>
        </p:nvSpPr>
        <p:spPr>
          <a:xfrm>
            <a:off x="763021" y="4057724"/>
            <a:ext cx="10518623"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C00000"/>
                </a:solidFill>
                <a:latin typeface="Open Sans Light"/>
              </a:rPr>
              <a:t>Please indicate the type of innovation proposed by your project (See Guidelines </a:t>
            </a:r>
            <a:r>
              <a:rPr lang="en-US" sz="1600" b="1" i="1">
                <a:solidFill>
                  <a:srgbClr val="C00000"/>
                </a:solidFill>
                <a:latin typeface="Open Sans Light"/>
              </a:rPr>
              <a:t>4.1 Type of innovative projects)</a:t>
            </a:r>
            <a:r>
              <a:rPr lang="en-US" sz="1600" b="1">
                <a:solidFill>
                  <a:srgbClr val="C00000"/>
                </a:solidFill>
                <a:latin typeface="Calibri"/>
                <a:cs typeface="Calibri"/>
              </a:rPr>
              <a:t> </a:t>
            </a:r>
            <a:r>
              <a:rPr lang="en-US" sz="1600" b="1">
                <a:solidFill>
                  <a:srgbClr val="C00000"/>
                </a:solidFill>
                <a:latin typeface="Open Sans Light"/>
              </a:rPr>
              <a:t>: </a:t>
            </a:r>
            <a:endParaRPr lang="en-US" sz="1600">
              <a:solidFill>
                <a:srgbClr val="C00000"/>
              </a:solidFill>
              <a:latin typeface="Open Sans Light"/>
              <a:ea typeface="Open Sans Light"/>
              <a:cs typeface="Open Sans Light"/>
            </a:endParaRPr>
          </a:p>
          <a:p>
            <a:endParaRPr lang="en-US" sz="1600">
              <a:solidFill>
                <a:srgbClr val="C00000"/>
              </a:solidFill>
              <a:latin typeface="Open Sans Light"/>
              <a:ea typeface="Open Sans Light"/>
              <a:cs typeface="Open Sans Light"/>
            </a:endParaRPr>
          </a:p>
          <a:p>
            <a:pPr marL="285750" indent="-285750">
              <a:buFont typeface="Calibri,Sans-Serif"/>
              <a:buChar char="-"/>
            </a:pPr>
            <a:r>
              <a:rPr lang="en-US" sz="1600">
                <a:solidFill>
                  <a:srgbClr val="C00000"/>
                </a:solidFill>
                <a:latin typeface="Open Sans Light"/>
              </a:rPr>
              <a:t>Radical Innovative project</a:t>
            </a:r>
            <a:endParaRPr lang="en-US" sz="1600">
              <a:solidFill>
                <a:srgbClr val="C00000"/>
              </a:solidFill>
              <a:latin typeface="Open Sans Light"/>
              <a:ea typeface="Open Sans Light"/>
              <a:cs typeface="Open Sans Light"/>
            </a:endParaRPr>
          </a:p>
          <a:p>
            <a:pPr marL="285750" indent="-285750">
              <a:buFont typeface="Calibri,Sans-Serif"/>
              <a:buChar char="-"/>
            </a:pPr>
            <a:r>
              <a:rPr lang="en-US" sz="1600">
                <a:solidFill>
                  <a:srgbClr val="C00000"/>
                </a:solidFill>
                <a:latin typeface="Open Sans Light"/>
                <a:ea typeface="Open Sans Light"/>
                <a:cs typeface="Open Sans Light"/>
              </a:rPr>
              <a:t>Disruptive Innovative project</a:t>
            </a:r>
          </a:p>
          <a:p>
            <a:pPr marL="285750" indent="-285750">
              <a:buFont typeface="Calibri,Sans-Serif"/>
              <a:buChar char="-"/>
            </a:pPr>
            <a:r>
              <a:rPr lang="en-US" sz="1600">
                <a:solidFill>
                  <a:srgbClr val="C00000"/>
                </a:solidFill>
                <a:latin typeface="Open Sans Light"/>
                <a:ea typeface="Open Sans Light"/>
                <a:cs typeface="Open Sans Light"/>
              </a:rPr>
              <a:t>Substantial Innovative project</a:t>
            </a:r>
          </a:p>
          <a:p>
            <a:pPr marL="285750" indent="-285750">
              <a:buFont typeface="Calibri,Sans-Serif"/>
              <a:buChar char="-"/>
            </a:pPr>
            <a:r>
              <a:rPr lang="en-US" sz="1600">
                <a:solidFill>
                  <a:srgbClr val="C00000"/>
                </a:solidFill>
                <a:latin typeface="Open Sans Light"/>
                <a:ea typeface="Open Sans Light"/>
                <a:cs typeface="Open Sans Light"/>
              </a:rPr>
              <a:t>Incremental Innovative project</a:t>
            </a:r>
          </a:p>
          <a:p>
            <a:endParaRPr lang="en-US" sz="1600">
              <a:solidFill>
                <a:srgbClr val="C00000"/>
              </a:solidFill>
              <a:latin typeface="Open Sans Light"/>
              <a:ea typeface="Open Sans Light"/>
              <a:cs typeface="Open Sans Light"/>
            </a:endParaRPr>
          </a:p>
          <a:p>
            <a:pPr marL="285750" indent="-285750">
              <a:buFont typeface="Calibri"/>
              <a:buChar char="-"/>
            </a:pPr>
            <a:endParaRPr lang="en-US" sz="1600">
              <a:solidFill>
                <a:srgbClr val="C00000"/>
              </a:solidFill>
              <a:latin typeface="Open Sans Light"/>
              <a:ea typeface="Open Sans Light"/>
              <a:cs typeface="Open Sans Light"/>
            </a:endParaRPr>
          </a:p>
        </p:txBody>
      </p:sp>
      <p:sp>
        <p:nvSpPr>
          <p:cNvPr id="7" name="QuadreDeText 6">
            <a:extLst>
              <a:ext uri="{FF2B5EF4-FFF2-40B4-BE49-F238E27FC236}">
                <a16:creationId xmlns:a16="http://schemas.microsoft.com/office/drawing/2014/main" id="{26E99E92-DC31-7670-2705-AEF03386D0DB}"/>
              </a:ext>
            </a:extLst>
          </p:cNvPr>
          <p:cNvSpPr txBox="1"/>
          <p:nvPr/>
        </p:nvSpPr>
        <p:spPr>
          <a:xfrm>
            <a:off x="565150" y="1390650"/>
            <a:ext cx="1267036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a:latin typeface="Open Sans Light"/>
              </a:rPr>
              <a:t>Courtesy </a:t>
            </a:r>
            <a:r>
              <a:rPr lang="ca-ES" sz="5400">
                <a:latin typeface="Open Sans Light"/>
                <a:ea typeface="Open Sans Light"/>
                <a:cs typeface="Open Sans Light"/>
              </a:rPr>
              <a:t>​</a:t>
            </a:r>
            <a:br>
              <a:rPr lang="ca-ES" sz="5400">
                <a:latin typeface="Open Sans Light"/>
                <a:ea typeface="Open Sans Light"/>
                <a:cs typeface="Open Sans Light"/>
              </a:rPr>
            </a:br>
            <a:r>
              <a:rPr lang="en-US" sz="5400" b="1">
                <a:latin typeface="Open Sans Light"/>
              </a:rPr>
              <a:t>PITCH DECK STRUCTURE</a:t>
            </a:r>
            <a:r>
              <a:rPr lang="ca-ES" sz="5400">
                <a:latin typeface="Open Sans Light"/>
                <a:ea typeface="Open Sans Light"/>
                <a:cs typeface="Open Sans Light"/>
              </a:rPr>
              <a:t>​</a:t>
            </a:r>
            <a:endParaRPr lang="ca-ES"/>
          </a:p>
        </p:txBody>
      </p:sp>
      <p:sp>
        <p:nvSpPr>
          <p:cNvPr id="8" name="TextBox 1">
            <a:extLst>
              <a:ext uri="{FF2B5EF4-FFF2-40B4-BE49-F238E27FC236}">
                <a16:creationId xmlns:a16="http://schemas.microsoft.com/office/drawing/2014/main" id="{62204293-953D-6F4D-D613-52B680F22E48}"/>
              </a:ext>
            </a:extLst>
          </p:cNvPr>
          <p:cNvSpPr txBox="1"/>
          <p:nvPr/>
        </p:nvSpPr>
        <p:spPr>
          <a:xfrm rot="-10800000" flipV="1">
            <a:off x="763021" y="3428221"/>
            <a:ext cx="982012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C00000"/>
                </a:solidFill>
                <a:latin typeface="Open Sans Light"/>
              </a:rPr>
              <a:t>Project title</a:t>
            </a:r>
            <a:endParaRPr lang="ca-ES" sz="2000"/>
          </a:p>
          <a:p>
            <a:endParaRPr lang="en-US">
              <a:solidFill>
                <a:srgbClr val="C00000"/>
              </a:solidFill>
              <a:latin typeface="Open Sans Light"/>
              <a:ea typeface="Open Sans Light"/>
              <a:cs typeface="Open Sans Light"/>
            </a:endParaRPr>
          </a:p>
          <a:p>
            <a:pPr marL="285750" indent="-285750">
              <a:buFont typeface="Calibri"/>
              <a:buChar char="-"/>
            </a:pPr>
            <a:endParaRPr lang="en-US">
              <a:solidFill>
                <a:srgbClr val="C00000"/>
              </a:solidFill>
              <a:latin typeface="Open Sans Light"/>
              <a:ea typeface="Open Sans Light"/>
              <a:cs typeface="Open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a:extLst>
              <a:ext uri="{FF2B5EF4-FFF2-40B4-BE49-F238E27FC236}">
                <a16:creationId xmlns:a16="http://schemas.microsoft.com/office/drawing/2014/main" id="{66EDA4EE-B7A8-90F3-A989-BC6AF1F392BA}"/>
              </a:ext>
            </a:extLst>
          </p:cNvPr>
          <p:cNvSpPr txBox="1">
            <a:spLocks noChangeArrowheads="1"/>
          </p:cNvSpPr>
          <p:nvPr/>
        </p:nvSpPr>
        <p:spPr bwMode="auto">
          <a:xfrm>
            <a:off x="846864" y="611233"/>
            <a:ext cx="8620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 altLang="en-US" sz="3600" b="1" dirty="0">
                <a:latin typeface="Open Sans ExtraBold"/>
                <a:ea typeface="Open Sans ExtraBold"/>
                <a:cs typeface="Open Sans ExtraBold"/>
              </a:rPr>
              <a:t>Instructions</a:t>
            </a:r>
            <a:endParaRPr lang="en-US" sz="3600" dirty="0">
              <a:ea typeface="Calibri"/>
              <a:cs typeface="Calibri"/>
            </a:endParaRPr>
          </a:p>
        </p:txBody>
      </p:sp>
      <p:sp>
        <p:nvSpPr>
          <p:cNvPr id="3" name="TextBox 2">
            <a:extLst>
              <a:ext uri="{FF2B5EF4-FFF2-40B4-BE49-F238E27FC236}">
                <a16:creationId xmlns:a16="http://schemas.microsoft.com/office/drawing/2014/main" id="{D9B5730C-A4E0-E615-F8AC-A866073E99FB}"/>
              </a:ext>
            </a:extLst>
          </p:cNvPr>
          <p:cNvSpPr txBox="1"/>
          <p:nvPr/>
        </p:nvSpPr>
        <p:spPr>
          <a:xfrm>
            <a:off x="813026" y="1274774"/>
            <a:ext cx="10609702" cy="4308872"/>
          </a:xfrm>
          <a:prstGeom prst="rect">
            <a:avLst/>
          </a:prstGeom>
          <a:noFill/>
        </p:spPr>
        <p:txBody>
          <a:bodyPr wrap="square" lIns="91440" tIns="45720" rIns="91440" bIns="45720" anchor="t">
            <a:spAutoFit/>
          </a:bodyPr>
          <a:lstStyle/>
          <a:p>
            <a:pPr algn="just">
              <a:defRPr/>
            </a:pPr>
            <a:r>
              <a:rPr lang="en" b="1" dirty="0">
                <a:solidFill>
                  <a:schemeClr val="accent5">
                    <a:lumMod val="50000"/>
                  </a:schemeClr>
                </a:solidFill>
                <a:latin typeface="Open Sans Light"/>
                <a:ea typeface="Open Sans Light"/>
                <a:cs typeface="Calibri"/>
              </a:rPr>
              <a:t>What is the Pitch Deck presentation?</a:t>
            </a:r>
            <a:endParaRPr lang="en-US" sz="2000" b="1" dirty="0">
              <a:solidFill>
                <a:schemeClr val="accent5">
                  <a:lumMod val="50000"/>
                </a:schemeClr>
              </a:solidFill>
              <a:latin typeface="Open Sans Light"/>
              <a:ea typeface="Open Sans Light"/>
              <a:cs typeface="Open Sans Light"/>
            </a:endParaRPr>
          </a:p>
          <a:p>
            <a:pPr algn="just">
              <a:defRPr/>
            </a:pPr>
            <a:r>
              <a:rPr lang="en">
                <a:solidFill>
                  <a:schemeClr val="accent5">
                    <a:lumMod val="50000"/>
                  </a:schemeClr>
                </a:solidFill>
                <a:latin typeface="Open Sans Light"/>
                <a:ea typeface="Open Sans Light"/>
                <a:cs typeface="Calibri"/>
              </a:rPr>
              <a:t>The Pitch Deck presentation is a template for innovative projects eligible for the BEFuture acceleration program. It must be submitted through the </a:t>
            </a:r>
            <a:r>
              <a:rPr lang="en">
                <a:solidFill>
                  <a:schemeClr val="accent5">
                    <a:lumMod val="50000"/>
                  </a:schemeClr>
                </a:solidFill>
                <a:latin typeface="Open Sans Light"/>
                <a:ea typeface="Open Sans Light"/>
                <a:cs typeface="Calibri"/>
                <a:hlinkClick r:id="rId2"/>
              </a:rPr>
              <a:t>BEFuture portal</a:t>
            </a:r>
            <a:r>
              <a:rPr lang="en">
                <a:solidFill>
                  <a:schemeClr val="accent5">
                    <a:lumMod val="50000"/>
                  </a:schemeClr>
                </a:solidFill>
                <a:latin typeface="Open Sans Light"/>
                <a:ea typeface="Open Sans Light"/>
                <a:cs typeface="Calibri"/>
              </a:rPr>
              <a:t>.</a:t>
            </a:r>
            <a:endParaRPr lang="ca" sz="2000" dirty="0">
              <a:solidFill>
                <a:schemeClr val="accent5">
                  <a:lumMod val="50000"/>
                </a:schemeClr>
              </a:solidFill>
              <a:latin typeface="Open Sans Light"/>
              <a:ea typeface="Open Sans Light"/>
              <a:cs typeface="Open Sans Light"/>
            </a:endParaRPr>
          </a:p>
          <a:p>
            <a:pPr algn="just">
              <a:defRPr/>
            </a:pPr>
            <a:endParaRPr lang="ca" dirty="0">
              <a:solidFill>
                <a:schemeClr val="accent5">
                  <a:lumMod val="50000"/>
                </a:schemeClr>
              </a:solidFill>
              <a:latin typeface="Open Sans Light"/>
              <a:ea typeface="Open Sans Light"/>
              <a:cs typeface="Calibri"/>
            </a:endParaRPr>
          </a:p>
          <a:p>
            <a:pPr algn="just">
              <a:defRPr/>
            </a:pPr>
            <a:r>
              <a:rPr lang="en" b="1" dirty="0">
                <a:solidFill>
                  <a:schemeClr val="accent5">
                    <a:lumMod val="50000"/>
                  </a:schemeClr>
                </a:solidFill>
                <a:latin typeface="Open Sans Light"/>
                <a:ea typeface="Open Sans Light"/>
                <a:cs typeface="Calibri"/>
              </a:rPr>
              <a:t>How to prepare it?</a:t>
            </a:r>
            <a:endParaRPr lang="ca" sz="2000" b="1" dirty="0">
              <a:solidFill>
                <a:schemeClr val="accent5">
                  <a:lumMod val="50000"/>
                </a:schemeClr>
              </a:solidFill>
              <a:latin typeface="Open Sans Light"/>
              <a:ea typeface="Open Sans Light"/>
              <a:cs typeface="Open Sans Light"/>
            </a:endParaRPr>
          </a:p>
          <a:p>
            <a:pPr marL="285750" indent="-285750" algn="just">
              <a:buFont typeface="Arial"/>
              <a:buChar char="•"/>
              <a:defRPr/>
            </a:pPr>
            <a:r>
              <a:rPr lang="en" dirty="0">
                <a:solidFill>
                  <a:schemeClr val="accent5">
                    <a:lumMod val="50000"/>
                  </a:schemeClr>
                </a:solidFill>
                <a:latin typeface="Open Sans Light"/>
                <a:ea typeface="Open Sans Light"/>
                <a:cs typeface="Calibri"/>
              </a:rPr>
              <a:t>The text in </a:t>
            </a:r>
            <a:r>
              <a:rPr lang="en" dirty="0">
                <a:solidFill>
                  <a:srgbClr val="C00000"/>
                </a:solidFill>
                <a:latin typeface="Open Sans Light"/>
                <a:ea typeface="Open Sans Light"/>
                <a:cs typeface="Calibri"/>
              </a:rPr>
              <a:t>red </a:t>
            </a:r>
            <a:r>
              <a:rPr lang="en" dirty="0">
                <a:solidFill>
                  <a:schemeClr val="accent5">
                    <a:lumMod val="50000"/>
                  </a:schemeClr>
                </a:solidFill>
                <a:latin typeface="Open Sans Light"/>
                <a:ea typeface="Open Sans Light"/>
                <a:cs typeface="Calibri"/>
              </a:rPr>
              <a:t>should be deleted and replaced with the requested information in blue.</a:t>
            </a:r>
            <a:endParaRPr lang="ca" sz="2000" dirty="0">
              <a:solidFill>
                <a:schemeClr val="accent5">
                  <a:lumMod val="50000"/>
                </a:schemeClr>
              </a:solidFill>
              <a:latin typeface="Open Sans Light"/>
              <a:ea typeface="Open Sans Light"/>
              <a:cs typeface="Open Sans Light"/>
            </a:endParaRPr>
          </a:p>
          <a:p>
            <a:pPr marL="285750" indent="-285750" algn="just">
              <a:buFont typeface="Arial"/>
              <a:buChar char="•"/>
              <a:defRPr/>
            </a:pPr>
            <a:r>
              <a:rPr lang="en" dirty="0">
                <a:solidFill>
                  <a:schemeClr val="accent5">
                    <a:lumMod val="50000"/>
                  </a:schemeClr>
                </a:solidFill>
                <a:latin typeface="Open Sans Light"/>
                <a:ea typeface="Open Sans Light"/>
                <a:cs typeface="Calibri"/>
              </a:rPr>
              <a:t>The slide limit is 10 slides, excluding the cover and instructions.</a:t>
            </a:r>
            <a:endParaRPr lang="ca" sz="2000" dirty="0">
              <a:solidFill>
                <a:schemeClr val="accent5">
                  <a:lumMod val="50000"/>
                </a:schemeClr>
              </a:solidFill>
              <a:latin typeface="Open Sans Light"/>
              <a:ea typeface="Open Sans Light"/>
              <a:cs typeface="Open Sans Light"/>
            </a:endParaRPr>
          </a:p>
          <a:p>
            <a:pPr marL="285750" indent="-285750" algn="just">
              <a:buFont typeface="Arial"/>
              <a:buChar char="•"/>
              <a:defRPr/>
            </a:pPr>
            <a:r>
              <a:rPr lang="en">
                <a:solidFill>
                  <a:schemeClr val="accent5">
                    <a:lumMod val="50000"/>
                  </a:schemeClr>
                </a:solidFill>
                <a:latin typeface="Open Sans Light"/>
                <a:ea typeface="Open Sans Light"/>
                <a:cs typeface="Calibri"/>
              </a:rPr>
              <a:t>The indicative slide limit per section is as follows:</a:t>
            </a:r>
            <a:endParaRPr lang="ca" sz="2000">
              <a:solidFill>
                <a:schemeClr val="accent5">
                  <a:lumMod val="50000"/>
                </a:schemeClr>
              </a:solidFill>
              <a:latin typeface="Open Sans Light"/>
              <a:ea typeface="Open Sans Light"/>
              <a:cs typeface="Open Sans Light"/>
            </a:endParaRPr>
          </a:p>
          <a:p>
            <a:pPr marL="742950" lvl="1" indent="-285750" algn="just">
              <a:buFont typeface="Courier New"/>
              <a:buChar char="o"/>
              <a:defRPr/>
            </a:pPr>
            <a:r>
              <a:rPr lang="en" dirty="0">
                <a:solidFill>
                  <a:schemeClr val="accent5">
                    <a:lumMod val="50000"/>
                  </a:schemeClr>
                </a:solidFill>
                <a:latin typeface="Open Sans Light"/>
                <a:ea typeface="Open Sans Light"/>
                <a:cs typeface="Calibri"/>
              </a:rPr>
              <a:t>Information about the lead applicant and, if applicable, about other applicants in the consortium (1 slide)</a:t>
            </a:r>
            <a:endParaRPr lang="ca" sz="2000" dirty="0">
              <a:solidFill>
                <a:schemeClr val="accent5">
                  <a:lumMod val="50000"/>
                </a:schemeClr>
              </a:solidFill>
              <a:latin typeface="Open Sans Light"/>
              <a:ea typeface="Open Sans Light"/>
              <a:cs typeface="Open Sans Light"/>
            </a:endParaRPr>
          </a:p>
          <a:p>
            <a:pPr marL="742950" lvl="1" indent="-285750" algn="just">
              <a:buFont typeface="Courier New"/>
              <a:buChar char="o"/>
              <a:defRPr/>
            </a:pPr>
            <a:r>
              <a:rPr lang="en" dirty="0">
                <a:solidFill>
                  <a:schemeClr val="accent5">
                    <a:lumMod val="50000"/>
                  </a:schemeClr>
                </a:solidFill>
                <a:latin typeface="Open Sans Light"/>
                <a:ea typeface="Open Sans Light"/>
                <a:cs typeface="Calibri"/>
              </a:rPr>
              <a:t>Challenge addressed (2 slides)</a:t>
            </a:r>
            <a:endParaRPr lang="ca" sz="2000" dirty="0">
              <a:solidFill>
                <a:schemeClr val="accent5">
                  <a:lumMod val="50000"/>
                </a:schemeClr>
              </a:solidFill>
              <a:latin typeface="Open Sans Light"/>
              <a:ea typeface="Open Sans Light"/>
              <a:cs typeface="Open Sans Light"/>
            </a:endParaRPr>
          </a:p>
          <a:p>
            <a:pPr marL="742950" lvl="1" indent="-285750" algn="just">
              <a:buFont typeface="Courier New"/>
              <a:buChar char="o"/>
              <a:defRPr/>
            </a:pPr>
            <a:r>
              <a:rPr lang="en" dirty="0">
                <a:solidFill>
                  <a:schemeClr val="accent5">
                    <a:lumMod val="50000"/>
                  </a:schemeClr>
                </a:solidFill>
                <a:latin typeface="Open Sans Light"/>
                <a:ea typeface="Open Sans Light"/>
                <a:cs typeface="Calibri"/>
              </a:rPr>
              <a:t>Innovative idea/service/process (3 slides)</a:t>
            </a:r>
            <a:endParaRPr lang="ca" sz="2000" dirty="0">
              <a:solidFill>
                <a:schemeClr val="accent5">
                  <a:lumMod val="50000"/>
                </a:schemeClr>
              </a:solidFill>
              <a:latin typeface="Open Sans Light"/>
              <a:ea typeface="Open Sans Light"/>
              <a:cs typeface="Open Sans Light"/>
            </a:endParaRPr>
          </a:p>
          <a:p>
            <a:pPr marL="742950" lvl="1" indent="-285750" algn="just">
              <a:buFont typeface="Courier New"/>
              <a:buChar char="o"/>
              <a:defRPr/>
            </a:pPr>
            <a:r>
              <a:rPr lang="en" dirty="0">
                <a:solidFill>
                  <a:schemeClr val="accent5">
                    <a:lumMod val="50000"/>
                  </a:schemeClr>
                </a:solidFill>
                <a:latin typeface="Open Sans Light"/>
                <a:ea typeface="Open Sans Light"/>
                <a:cs typeface="Calibri"/>
              </a:rPr>
              <a:t>Business model (3 slides)</a:t>
            </a:r>
            <a:endParaRPr lang="ca" sz="2000" dirty="0">
              <a:solidFill>
                <a:schemeClr val="accent5">
                  <a:lumMod val="50000"/>
                </a:schemeClr>
              </a:solidFill>
              <a:latin typeface="Open Sans Light"/>
              <a:ea typeface="Open Sans Light"/>
              <a:cs typeface="Open Sans Light"/>
            </a:endParaRPr>
          </a:p>
          <a:p>
            <a:pPr marL="742950" lvl="1" indent="-285750" algn="just">
              <a:buFont typeface="Courier New"/>
              <a:buChar char="o"/>
              <a:defRPr/>
            </a:pPr>
            <a:r>
              <a:rPr lang="en" dirty="0">
                <a:solidFill>
                  <a:schemeClr val="accent5">
                    <a:lumMod val="50000"/>
                  </a:schemeClr>
                </a:solidFill>
                <a:latin typeface="Open Sans Light"/>
                <a:ea typeface="Open Sans Light"/>
                <a:cs typeface="Calibri"/>
              </a:rPr>
              <a:t>Main conclusions (1 slide)</a:t>
            </a:r>
            <a:endParaRPr lang="ca" sz="2000" dirty="0">
              <a:solidFill>
                <a:schemeClr val="accent5">
                  <a:lumMod val="50000"/>
                </a:schemeClr>
              </a:solidFill>
              <a:latin typeface="Open Sans Light"/>
              <a:ea typeface="Open Sans Light"/>
              <a:cs typeface="Open Sans Light"/>
            </a:endParaRPr>
          </a:p>
        </p:txBody>
      </p:sp>
    </p:spTree>
    <p:extLst>
      <p:ext uri="{BB962C8B-B14F-4D97-AF65-F5344CB8AC3E}">
        <p14:creationId xmlns:p14="http://schemas.microsoft.com/office/powerpoint/2010/main" val="21815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F755E-9FE5-7601-E8AC-E904FD50FD8D}"/>
            </a:ext>
          </a:extLst>
        </p:cNvPr>
        <p:cNvGrpSpPr/>
        <p:nvPr/>
      </p:nvGrpSpPr>
      <p:grpSpPr>
        <a:xfrm>
          <a:off x="0" y="0"/>
          <a:ext cx="0" cy="0"/>
          <a:chOff x="0" y="0"/>
          <a:chExt cx="0" cy="0"/>
        </a:xfrm>
      </p:grpSpPr>
      <p:sp>
        <p:nvSpPr>
          <p:cNvPr id="17409" name="TextBox 1">
            <a:extLst>
              <a:ext uri="{FF2B5EF4-FFF2-40B4-BE49-F238E27FC236}">
                <a16:creationId xmlns:a16="http://schemas.microsoft.com/office/drawing/2014/main" id="{65C8129C-DCAA-0D99-A153-479A56B2C689}"/>
              </a:ext>
            </a:extLst>
          </p:cNvPr>
          <p:cNvSpPr txBox="1">
            <a:spLocks noChangeArrowheads="1"/>
          </p:cNvSpPr>
          <p:nvPr/>
        </p:nvSpPr>
        <p:spPr bwMode="auto">
          <a:xfrm>
            <a:off x="846864" y="611233"/>
            <a:ext cx="8620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200" b="1">
                <a:latin typeface="Open Sans ExtraBold"/>
                <a:ea typeface="Open Sans ExtraBold"/>
                <a:cs typeface="Open Sans ExtraBold"/>
              </a:rPr>
              <a:t>Information on Lead Applicant</a:t>
            </a:r>
            <a:endParaRPr lang="en-US" sz="3200">
              <a:ea typeface="Calibri"/>
              <a:cs typeface="Calibri"/>
            </a:endParaRPr>
          </a:p>
        </p:txBody>
      </p:sp>
      <p:sp>
        <p:nvSpPr>
          <p:cNvPr id="3" name="TextBox 2">
            <a:extLst>
              <a:ext uri="{FF2B5EF4-FFF2-40B4-BE49-F238E27FC236}">
                <a16:creationId xmlns:a16="http://schemas.microsoft.com/office/drawing/2014/main" id="{A1A2BDC1-FBB4-0FA5-B60B-81D113628531}"/>
              </a:ext>
            </a:extLst>
          </p:cNvPr>
          <p:cNvSpPr txBox="1"/>
          <p:nvPr/>
        </p:nvSpPr>
        <p:spPr>
          <a:xfrm>
            <a:off x="954591" y="1288628"/>
            <a:ext cx="10367603" cy="830997"/>
          </a:xfrm>
          <a:prstGeom prst="rect">
            <a:avLst/>
          </a:prstGeom>
          <a:noFill/>
        </p:spPr>
        <p:txBody>
          <a:bodyPr wrap="square" lIns="91440" tIns="45720" rIns="91440" bIns="45720" anchor="t">
            <a:spAutoFit/>
          </a:bodyPr>
          <a:lstStyle/>
          <a:p>
            <a:pPr marL="285750" indent="-285750" algn="just">
              <a:buFont typeface="Symbol"/>
              <a:buChar char="•"/>
              <a:defRPr/>
            </a:pPr>
            <a:r>
              <a:rPr lang="en-US" sz="1600" err="1">
                <a:latin typeface="Open Sans Light"/>
                <a:ea typeface="Open Sans Light"/>
                <a:cs typeface="Open Sans Light"/>
              </a:rPr>
              <a:t>Organisation</a:t>
            </a:r>
            <a:r>
              <a:rPr lang="en-US" sz="1600">
                <a:latin typeface="Open Sans Light"/>
                <a:ea typeface="Open Sans Light"/>
                <a:cs typeface="Open Sans Light"/>
              </a:rPr>
              <a:t> Name:</a:t>
            </a:r>
          </a:p>
          <a:p>
            <a:pPr marL="285750" indent="-285750" algn="just">
              <a:buFont typeface="Symbol"/>
              <a:buChar char="•"/>
              <a:defRPr/>
            </a:pPr>
            <a:r>
              <a:rPr lang="en-US" sz="1600">
                <a:latin typeface="Open Sans Light"/>
                <a:ea typeface="Open Sans Light"/>
                <a:cs typeface="Open Sans Light"/>
              </a:rPr>
              <a:t>Type of </a:t>
            </a:r>
            <a:r>
              <a:rPr lang="en-US" sz="1600" err="1">
                <a:latin typeface="Open Sans Light"/>
                <a:ea typeface="Open Sans Light"/>
                <a:cs typeface="Open Sans Light"/>
              </a:rPr>
              <a:t>Organisation</a:t>
            </a:r>
            <a:r>
              <a:rPr lang="en-US" sz="1600">
                <a:latin typeface="Open Sans Light"/>
                <a:ea typeface="Open Sans Light"/>
                <a:cs typeface="Open Sans Light"/>
              </a:rPr>
              <a:t>:</a:t>
            </a:r>
            <a:r>
              <a:rPr lang="en-US" sz="1600">
                <a:solidFill>
                  <a:schemeClr val="accent5">
                    <a:lumMod val="50000"/>
                  </a:schemeClr>
                </a:solidFill>
                <a:latin typeface="Open Sans Light"/>
                <a:ea typeface="Open Sans Light"/>
                <a:cs typeface="Open Sans Light"/>
              </a:rPr>
              <a:t> </a:t>
            </a:r>
            <a:r>
              <a:rPr lang="en-US" sz="1050">
                <a:solidFill>
                  <a:srgbClr val="C00000"/>
                </a:solidFill>
                <a:latin typeface="Open Sans Light"/>
                <a:ea typeface="Open Sans Light"/>
                <a:cs typeface="Open Sans Light"/>
              </a:rPr>
              <a:t>(e.g., SME, Start-up, Non-profit, Public entity, Corporate, Academic)</a:t>
            </a:r>
          </a:p>
          <a:p>
            <a:pPr marL="285750" indent="-285750" algn="just">
              <a:buFont typeface="Symbol"/>
              <a:buChar char="•"/>
              <a:defRPr/>
            </a:pPr>
            <a:r>
              <a:rPr lang="en-US" sz="1600">
                <a:latin typeface="Open Sans Light"/>
                <a:ea typeface="Open Sans Light"/>
                <a:cs typeface="Open Sans Light"/>
              </a:rPr>
              <a:t>Website URL:</a:t>
            </a:r>
          </a:p>
        </p:txBody>
      </p:sp>
      <p:sp>
        <p:nvSpPr>
          <p:cNvPr id="2" name="TextBox 1">
            <a:extLst>
              <a:ext uri="{FF2B5EF4-FFF2-40B4-BE49-F238E27FC236}">
                <a16:creationId xmlns:a16="http://schemas.microsoft.com/office/drawing/2014/main" id="{9D3EC96F-1B84-6740-4619-33839D7CDAEC}"/>
              </a:ext>
            </a:extLst>
          </p:cNvPr>
          <p:cNvSpPr txBox="1">
            <a:spLocks noChangeArrowheads="1"/>
          </p:cNvSpPr>
          <p:nvPr/>
        </p:nvSpPr>
        <p:spPr bwMode="auto">
          <a:xfrm>
            <a:off x="846863" y="2471278"/>
            <a:ext cx="112422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200" b="1">
                <a:latin typeface="Open Sans ExtraBold"/>
                <a:ea typeface="Open Sans ExtraBold"/>
                <a:cs typeface="Open Sans ExtraBold"/>
              </a:rPr>
              <a:t>Information on Other Applicant/s in the Consortium</a:t>
            </a:r>
            <a:endParaRPr lang="en-US" sz="3200">
              <a:ea typeface="Calibri"/>
              <a:cs typeface="Calibri"/>
            </a:endParaRPr>
          </a:p>
        </p:txBody>
      </p:sp>
      <p:sp>
        <p:nvSpPr>
          <p:cNvPr id="4" name="TextBox 3">
            <a:extLst>
              <a:ext uri="{FF2B5EF4-FFF2-40B4-BE49-F238E27FC236}">
                <a16:creationId xmlns:a16="http://schemas.microsoft.com/office/drawing/2014/main" id="{085507DE-65AA-A463-70DD-5827EF7AB30D}"/>
              </a:ext>
            </a:extLst>
          </p:cNvPr>
          <p:cNvSpPr txBox="1"/>
          <p:nvPr/>
        </p:nvSpPr>
        <p:spPr>
          <a:xfrm>
            <a:off x="954591" y="3148673"/>
            <a:ext cx="10367603" cy="2800767"/>
          </a:xfrm>
          <a:prstGeom prst="rect">
            <a:avLst/>
          </a:prstGeom>
          <a:noFill/>
        </p:spPr>
        <p:txBody>
          <a:bodyPr wrap="square" lIns="91440" tIns="45720" rIns="91440" bIns="45720" anchor="t">
            <a:spAutoFit/>
          </a:bodyPr>
          <a:lstStyle/>
          <a:p>
            <a:pPr marL="285750" indent="-285750" algn="just">
              <a:buFont typeface="Symbol"/>
              <a:buChar char="•"/>
              <a:defRPr/>
            </a:pPr>
            <a:r>
              <a:rPr lang="en-US" sz="1600" err="1">
                <a:latin typeface="Open Sans Light"/>
                <a:ea typeface="Open Sans Light"/>
                <a:cs typeface="Open Sans Light"/>
              </a:rPr>
              <a:t>Organisation</a:t>
            </a:r>
            <a:r>
              <a:rPr lang="en-US" sz="1600">
                <a:latin typeface="Open Sans Light"/>
                <a:ea typeface="Open Sans Light"/>
                <a:cs typeface="Open Sans Light"/>
              </a:rPr>
              <a:t> Name 1:</a:t>
            </a:r>
          </a:p>
          <a:p>
            <a:pPr marL="285750" indent="-285750" algn="just">
              <a:buFont typeface="Symbol"/>
              <a:buChar char="•"/>
              <a:defRPr/>
            </a:pPr>
            <a:r>
              <a:rPr lang="en-US" sz="1600">
                <a:latin typeface="Open Sans Light"/>
                <a:ea typeface="Open Sans Light"/>
                <a:cs typeface="Open Sans Light"/>
              </a:rPr>
              <a:t>Type of </a:t>
            </a:r>
            <a:r>
              <a:rPr lang="en-US" sz="1600" err="1">
                <a:latin typeface="Open Sans Light"/>
                <a:ea typeface="Open Sans Light"/>
                <a:cs typeface="Open Sans Light"/>
              </a:rPr>
              <a:t>Organisation</a:t>
            </a:r>
            <a:r>
              <a:rPr lang="en-US" sz="1600">
                <a:latin typeface="Open Sans Light"/>
                <a:ea typeface="Open Sans Light"/>
                <a:cs typeface="Open Sans Light"/>
              </a:rPr>
              <a:t>:</a:t>
            </a:r>
            <a:r>
              <a:rPr lang="en-US" sz="1600">
                <a:solidFill>
                  <a:schemeClr val="accent5">
                    <a:lumMod val="50000"/>
                  </a:schemeClr>
                </a:solidFill>
                <a:latin typeface="Open Sans Light"/>
                <a:ea typeface="Open Sans Light"/>
                <a:cs typeface="Open Sans Light"/>
              </a:rPr>
              <a:t> </a:t>
            </a:r>
            <a:r>
              <a:rPr lang="en-US" sz="1050">
                <a:solidFill>
                  <a:srgbClr val="C00000"/>
                </a:solidFill>
                <a:latin typeface="Open Sans Light"/>
                <a:ea typeface="Open Sans Light"/>
                <a:cs typeface="Open Sans Light"/>
              </a:rPr>
              <a:t>(e.g., SME, Start-up, Non-profit, Public entity, Corporate, Academic)</a:t>
            </a:r>
          </a:p>
          <a:p>
            <a:pPr marL="285750" indent="-285750" algn="just">
              <a:buFont typeface="Symbol"/>
              <a:buChar char="•"/>
              <a:defRPr/>
            </a:pPr>
            <a:r>
              <a:rPr lang="en-US" sz="1600">
                <a:latin typeface="Open Sans Light"/>
                <a:ea typeface="Open Sans Light"/>
                <a:cs typeface="Open Sans Light"/>
              </a:rPr>
              <a:t>Website URL:</a:t>
            </a:r>
          </a:p>
          <a:p>
            <a:pPr marL="285750" indent="-285750" algn="just">
              <a:buFont typeface="Symbol"/>
              <a:buChar char="•"/>
              <a:defRPr/>
            </a:pPr>
            <a:endParaRPr lang="en-US" sz="1600">
              <a:solidFill>
                <a:schemeClr val="accent5">
                  <a:lumMod val="50000"/>
                </a:schemeClr>
              </a:solidFill>
              <a:latin typeface="Open Sans Light"/>
              <a:ea typeface="Open Sans Light"/>
              <a:cs typeface="Open Sans Light"/>
            </a:endParaRPr>
          </a:p>
          <a:p>
            <a:pPr marL="285750" indent="-285750" algn="just">
              <a:buFont typeface="Symbol"/>
              <a:buChar char="•"/>
              <a:defRPr/>
            </a:pPr>
            <a:r>
              <a:rPr lang="en-US" sz="1600" err="1">
                <a:latin typeface="Open Sans Light"/>
                <a:ea typeface="Open Sans Light"/>
                <a:cs typeface="Open Sans Light"/>
              </a:rPr>
              <a:t>Organisation</a:t>
            </a:r>
            <a:r>
              <a:rPr lang="en-US" sz="1600">
                <a:latin typeface="Open Sans Light"/>
                <a:ea typeface="Open Sans Light"/>
                <a:cs typeface="Open Sans Light"/>
              </a:rPr>
              <a:t> Name 2:</a:t>
            </a:r>
          </a:p>
          <a:p>
            <a:pPr marL="285750" indent="-285750" algn="just">
              <a:buFont typeface="Symbol"/>
              <a:buChar char="•"/>
              <a:defRPr/>
            </a:pPr>
            <a:r>
              <a:rPr lang="en-US" sz="1600">
                <a:latin typeface="Open Sans Light"/>
                <a:ea typeface="Open Sans Light"/>
                <a:cs typeface="Open Sans Light"/>
              </a:rPr>
              <a:t>Type of </a:t>
            </a:r>
            <a:r>
              <a:rPr lang="en-US" sz="1600" err="1">
                <a:latin typeface="Open Sans Light"/>
                <a:ea typeface="Open Sans Light"/>
                <a:cs typeface="Open Sans Light"/>
              </a:rPr>
              <a:t>Organisation</a:t>
            </a:r>
            <a:r>
              <a:rPr lang="en-US" sz="1600">
                <a:latin typeface="Open Sans Light"/>
                <a:ea typeface="Open Sans Light"/>
                <a:cs typeface="Open Sans Light"/>
              </a:rPr>
              <a:t>:</a:t>
            </a:r>
            <a:r>
              <a:rPr lang="en-US" sz="1600">
                <a:solidFill>
                  <a:schemeClr val="accent5">
                    <a:lumMod val="50000"/>
                  </a:schemeClr>
                </a:solidFill>
                <a:latin typeface="Open Sans Light"/>
                <a:ea typeface="Open Sans Light"/>
                <a:cs typeface="Open Sans Light"/>
              </a:rPr>
              <a:t> </a:t>
            </a:r>
            <a:r>
              <a:rPr lang="en-US" sz="1050">
                <a:solidFill>
                  <a:srgbClr val="C00000"/>
                </a:solidFill>
                <a:latin typeface="Open Sans Light"/>
                <a:ea typeface="Open Sans Light"/>
                <a:cs typeface="Open Sans Light"/>
              </a:rPr>
              <a:t>(e.g., SME, Start-up, Non-profit, Public entity, Corporate, Academic)</a:t>
            </a:r>
            <a:endParaRPr lang="en-US" sz="1600">
              <a:solidFill>
                <a:srgbClr val="C00000"/>
              </a:solidFill>
              <a:latin typeface="Open Sans Light"/>
              <a:ea typeface="Open Sans Light"/>
              <a:cs typeface="Open Sans Light"/>
            </a:endParaRPr>
          </a:p>
          <a:p>
            <a:pPr marL="285750" indent="-285750" algn="just">
              <a:buFont typeface="Symbol"/>
              <a:buChar char="•"/>
              <a:defRPr/>
            </a:pPr>
            <a:r>
              <a:rPr lang="en-US" sz="1600">
                <a:latin typeface="Open Sans Light"/>
                <a:ea typeface="Open Sans Light"/>
                <a:cs typeface="Open Sans Light"/>
              </a:rPr>
              <a:t>Website URL:</a:t>
            </a:r>
          </a:p>
          <a:p>
            <a:pPr algn="just">
              <a:defRPr/>
            </a:pPr>
            <a:endParaRPr lang="en-US" sz="1600">
              <a:solidFill>
                <a:schemeClr val="accent5">
                  <a:lumMod val="50000"/>
                </a:schemeClr>
              </a:solidFill>
              <a:latin typeface="Open Sans Light"/>
              <a:ea typeface="Open Sans Light"/>
              <a:cs typeface="Open Sans Light"/>
            </a:endParaRPr>
          </a:p>
          <a:p>
            <a:pPr marL="285750" indent="-285750" algn="just">
              <a:buFont typeface="Symbol"/>
              <a:buChar char="•"/>
              <a:defRPr/>
            </a:pPr>
            <a:r>
              <a:rPr lang="en-US" sz="1600" err="1">
                <a:latin typeface="Open Sans Light"/>
                <a:ea typeface="Open Sans Light"/>
                <a:cs typeface="Open Sans Light"/>
              </a:rPr>
              <a:t>Organisation</a:t>
            </a:r>
            <a:r>
              <a:rPr lang="en-US" sz="1600">
                <a:latin typeface="Open Sans Light"/>
                <a:ea typeface="Open Sans Light"/>
                <a:cs typeface="Open Sans Light"/>
              </a:rPr>
              <a:t> Name 3:</a:t>
            </a:r>
          </a:p>
          <a:p>
            <a:pPr marL="285750" indent="-285750" algn="just">
              <a:buFont typeface="Symbol"/>
              <a:buChar char="•"/>
              <a:defRPr/>
            </a:pPr>
            <a:r>
              <a:rPr lang="en-US" sz="1600">
                <a:latin typeface="Open Sans Light"/>
                <a:ea typeface="Open Sans Light"/>
                <a:cs typeface="Open Sans Light"/>
              </a:rPr>
              <a:t>Type of </a:t>
            </a:r>
            <a:r>
              <a:rPr lang="en-US" sz="1600" err="1">
                <a:latin typeface="Open Sans Light"/>
                <a:ea typeface="Open Sans Light"/>
                <a:cs typeface="Open Sans Light"/>
              </a:rPr>
              <a:t>Organisation</a:t>
            </a:r>
            <a:r>
              <a:rPr lang="en-US" sz="1600">
                <a:latin typeface="Open Sans Light"/>
                <a:ea typeface="Open Sans Light"/>
                <a:cs typeface="Open Sans Light"/>
              </a:rPr>
              <a:t>: </a:t>
            </a:r>
            <a:r>
              <a:rPr lang="en-US" sz="1050">
                <a:solidFill>
                  <a:srgbClr val="C00000"/>
                </a:solidFill>
                <a:latin typeface="Open Sans Light"/>
                <a:ea typeface="Open Sans Light"/>
                <a:cs typeface="Open Sans Light"/>
              </a:rPr>
              <a:t>(e.g., SME, Start-up, Non-profit, Public entity, Corporate, Academic)</a:t>
            </a:r>
          </a:p>
          <a:p>
            <a:pPr marL="285750" indent="-285750" algn="just">
              <a:buFont typeface="Symbol"/>
              <a:buChar char="•"/>
              <a:defRPr/>
            </a:pPr>
            <a:r>
              <a:rPr lang="en-US" sz="1600">
                <a:latin typeface="Open Sans Light"/>
                <a:ea typeface="Open Sans Light"/>
                <a:cs typeface="Open Sans Light"/>
              </a:rPr>
              <a:t>Website URL:</a:t>
            </a:r>
          </a:p>
        </p:txBody>
      </p:sp>
    </p:spTree>
    <p:extLst>
      <p:ext uri="{BB962C8B-B14F-4D97-AF65-F5344CB8AC3E}">
        <p14:creationId xmlns:p14="http://schemas.microsoft.com/office/powerpoint/2010/main" val="173264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C13BD-C4F7-766E-BC07-398B0DA6CD9F}"/>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2930F649-2905-BADA-3892-F5407B1A8787}"/>
              </a:ext>
            </a:extLst>
          </p:cNvPr>
          <p:cNvSpPr txBox="1">
            <a:spLocks noChangeArrowheads="1"/>
          </p:cNvSpPr>
          <p:nvPr/>
        </p:nvSpPr>
        <p:spPr bwMode="auto">
          <a:xfrm>
            <a:off x="846864" y="611233"/>
            <a:ext cx="8620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200" b="1">
                <a:latin typeface="Open Sans ExtraBold"/>
                <a:ea typeface="Open Sans ExtraBold"/>
                <a:cs typeface="Open Sans ExtraBold"/>
              </a:rPr>
              <a:t>Challenge Addressed</a:t>
            </a:r>
            <a:endParaRPr lang="en-US" sz="3200">
              <a:ea typeface="Calibri"/>
              <a:cs typeface="Calibri"/>
            </a:endParaRPr>
          </a:p>
        </p:txBody>
      </p:sp>
      <p:sp>
        <p:nvSpPr>
          <p:cNvPr id="7" name="TextBox 6">
            <a:extLst>
              <a:ext uri="{FF2B5EF4-FFF2-40B4-BE49-F238E27FC236}">
                <a16:creationId xmlns:a16="http://schemas.microsoft.com/office/drawing/2014/main" id="{D9EE698A-68F5-DE62-C2F7-DC684AF40F13}"/>
              </a:ext>
            </a:extLst>
          </p:cNvPr>
          <p:cNvSpPr txBox="1"/>
          <p:nvPr/>
        </p:nvSpPr>
        <p:spPr>
          <a:xfrm>
            <a:off x="954591" y="1288628"/>
            <a:ext cx="10367603" cy="2308324"/>
          </a:xfrm>
          <a:prstGeom prst="rect">
            <a:avLst/>
          </a:prstGeom>
          <a:noFill/>
        </p:spPr>
        <p:txBody>
          <a:bodyPr wrap="square" lIns="91440" tIns="45720" rIns="91440" bIns="45720" anchor="t">
            <a:spAutoFit/>
          </a:bodyPr>
          <a:lstStyle/>
          <a:p>
            <a:pPr marL="285750" indent="-285750" algn="just">
              <a:buFont typeface="Symbol"/>
              <a:buChar char="•"/>
              <a:defRPr/>
            </a:pPr>
            <a:r>
              <a:rPr lang="en-US" sz="1600">
                <a:latin typeface="Open Sans Light"/>
                <a:ea typeface="Open Sans Light"/>
                <a:cs typeface="Open Sans Light"/>
              </a:rPr>
              <a:t>Climate change and circularity</a:t>
            </a:r>
          </a:p>
          <a:p>
            <a:pPr marL="285750" indent="-285750" algn="just">
              <a:buFont typeface="Symbol"/>
              <a:buChar char="•"/>
              <a:defRPr/>
            </a:pPr>
            <a:r>
              <a:rPr lang="en-US" sz="1600">
                <a:latin typeface="Open Sans Light"/>
                <a:ea typeface="Open Sans Light"/>
                <a:cs typeface="Open Sans Light"/>
              </a:rPr>
              <a:t>Talent and inclusion</a:t>
            </a:r>
          </a:p>
          <a:p>
            <a:pPr marL="285750" indent="-285750" algn="just">
              <a:buFont typeface="Symbol"/>
              <a:buChar char="•"/>
              <a:defRPr/>
            </a:pPr>
            <a:r>
              <a:rPr lang="en-US" sz="1600">
                <a:latin typeface="Open Sans Light"/>
                <a:ea typeface="Open Sans Light"/>
                <a:cs typeface="Open Sans Light"/>
              </a:rPr>
              <a:t>Event experience</a:t>
            </a:r>
          </a:p>
          <a:p>
            <a:pPr marL="285750" indent="-285750" algn="just">
              <a:buFont typeface="Symbol"/>
              <a:buChar char="•"/>
              <a:defRPr/>
            </a:pPr>
            <a:r>
              <a:rPr lang="en-US" sz="1600">
                <a:latin typeface="Open Sans Light"/>
                <a:ea typeface="Open Sans Light"/>
                <a:cs typeface="Open Sans Light"/>
              </a:rPr>
              <a:t>Governance and impact</a:t>
            </a:r>
          </a:p>
          <a:p>
            <a:pPr marL="285750" indent="-285750" algn="just">
              <a:buFont typeface="Symbol"/>
              <a:buChar char="•"/>
              <a:defRPr/>
            </a:pPr>
            <a:endParaRPr lang="en-US" sz="1600">
              <a:solidFill>
                <a:schemeClr val="accent5">
                  <a:lumMod val="50000"/>
                </a:schemeClr>
              </a:solidFill>
              <a:latin typeface="Open Sans Light"/>
              <a:ea typeface="Open Sans Light"/>
              <a:cs typeface="Open Sans Light"/>
            </a:endParaRPr>
          </a:p>
          <a:p>
            <a:pPr>
              <a:defRPr/>
            </a:pPr>
            <a:r>
              <a:rPr lang="en-US" sz="1600">
                <a:solidFill>
                  <a:srgbClr val="C00000"/>
                </a:solidFill>
                <a:latin typeface="Open Sans Light"/>
                <a:ea typeface="Open Sans Light"/>
                <a:cs typeface="Open Sans Light"/>
              </a:rPr>
              <a:t>Outline the core challenge your project addresses and its relevance to the business event industry, </a:t>
            </a:r>
            <a:br>
              <a:rPr lang="en-US" sz="1600">
                <a:latin typeface="Open Sans Light"/>
                <a:ea typeface="Open Sans Light"/>
                <a:cs typeface="Open Sans Light"/>
              </a:rPr>
            </a:br>
            <a:r>
              <a:rPr lang="en-US" sz="1600">
                <a:solidFill>
                  <a:srgbClr val="C00000"/>
                </a:solidFill>
                <a:latin typeface="Open Sans Light"/>
                <a:ea typeface="Open Sans Light"/>
                <a:cs typeface="Open Sans Light"/>
              </a:rPr>
              <a:t>and explain how your innovation offers a solution.</a:t>
            </a:r>
          </a:p>
          <a:p>
            <a:pPr algn="just">
              <a:defRPr/>
            </a:pPr>
            <a:endParaRPr lang="en-US" sz="1600">
              <a:solidFill>
                <a:schemeClr val="accent5">
                  <a:lumMod val="50000"/>
                </a:schemeClr>
              </a:solidFill>
              <a:latin typeface="Open Sans Light"/>
              <a:ea typeface="Open Sans Light"/>
              <a:cs typeface="Open Sans Light"/>
            </a:endParaRPr>
          </a:p>
          <a:p>
            <a:pPr algn="just">
              <a:defRPr/>
            </a:pPr>
            <a:r>
              <a:rPr lang="en-US" sz="1600" b="1">
                <a:solidFill>
                  <a:srgbClr val="C00000"/>
                </a:solidFill>
                <a:latin typeface="Open Sans Light"/>
                <a:ea typeface="Open Sans Light"/>
                <a:cs typeface="Open Sans Light"/>
              </a:rPr>
              <a:t>TIP:</a:t>
            </a:r>
            <a:r>
              <a:rPr lang="en-US" sz="1600">
                <a:solidFill>
                  <a:srgbClr val="C00000"/>
                </a:solidFill>
                <a:latin typeface="Open Sans Light"/>
                <a:ea typeface="Open Sans Light"/>
                <a:cs typeface="Open Sans Light"/>
              </a:rPr>
              <a:t> Providing data will help the evaluator understand the scale of the problem solved. </a:t>
            </a:r>
          </a:p>
        </p:txBody>
      </p:sp>
    </p:spTree>
    <p:extLst>
      <p:ext uri="{BB962C8B-B14F-4D97-AF65-F5344CB8AC3E}">
        <p14:creationId xmlns:p14="http://schemas.microsoft.com/office/powerpoint/2010/main" val="2437026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AE9C1-4F3E-4806-A582-2D8F91C40BC5}"/>
            </a:ext>
          </a:extLst>
        </p:cNvPr>
        <p:cNvGrpSpPr/>
        <p:nvPr/>
      </p:nvGrpSpPr>
      <p:grpSpPr>
        <a:xfrm>
          <a:off x="0" y="0"/>
          <a:ext cx="0" cy="0"/>
          <a:chOff x="0" y="0"/>
          <a:chExt cx="0" cy="0"/>
        </a:xfrm>
      </p:grpSpPr>
      <p:sp>
        <p:nvSpPr>
          <p:cNvPr id="5" name="TextBox 1">
            <a:extLst>
              <a:ext uri="{FF2B5EF4-FFF2-40B4-BE49-F238E27FC236}">
                <a16:creationId xmlns:a16="http://schemas.microsoft.com/office/drawing/2014/main" id="{316B2721-B1BA-7894-1D61-47B40218AAEA}"/>
              </a:ext>
            </a:extLst>
          </p:cNvPr>
          <p:cNvSpPr txBox="1">
            <a:spLocks noChangeArrowheads="1"/>
          </p:cNvSpPr>
          <p:nvPr/>
        </p:nvSpPr>
        <p:spPr bwMode="auto">
          <a:xfrm>
            <a:off x="846864" y="611233"/>
            <a:ext cx="8620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200" b="1">
                <a:latin typeface="Open Sans ExtraBold"/>
                <a:ea typeface="Open Sans ExtraBold"/>
                <a:cs typeface="Open Sans ExtraBold"/>
              </a:rPr>
              <a:t>Innovative Idea/Service/Process</a:t>
            </a:r>
            <a:endParaRPr lang="en-US" sz="3200">
              <a:ea typeface="Calibri"/>
              <a:cs typeface="Calibri"/>
            </a:endParaRPr>
          </a:p>
        </p:txBody>
      </p:sp>
      <p:sp>
        <p:nvSpPr>
          <p:cNvPr id="6" name="TextBox 5">
            <a:extLst>
              <a:ext uri="{FF2B5EF4-FFF2-40B4-BE49-F238E27FC236}">
                <a16:creationId xmlns:a16="http://schemas.microsoft.com/office/drawing/2014/main" id="{06E1B292-A4F6-8D66-626A-DF21A362454C}"/>
              </a:ext>
            </a:extLst>
          </p:cNvPr>
          <p:cNvSpPr txBox="1"/>
          <p:nvPr/>
        </p:nvSpPr>
        <p:spPr>
          <a:xfrm>
            <a:off x="954591" y="1288628"/>
            <a:ext cx="10367603" cy="3046988"/>
          </a:xfrm>
          <a:prstGeom prst="rect">
            <a:avLst/>
          </a:prstGeom>
          <a:noFill/>
        </p:spPr>
        <p:txBody>
          <a:bodyPr wrap="square" lIns="91440" tIns="45720" rIns="91440" bIns="45720" anchor="t">
            <a:spAutoFit/>
          </a:bodyPr>
          <a:lstStyle/>
          <a:p>
            <a:pPr>
              <a:defRPr/>
            </a:pPr>
            <a:r>
              <a:rPr lang="en-US" sz="1600" b="1">
                <a:latin typeface="Open Sans Light"/>
                <a:ea typeface="Open Sans Light"/>
                <a:cs typeface="Open Sans Light"/>
              </a:rPr>
              <a:t>Solution overview: </a:t>
            </a:r>
          </a:p>
          <a:p>
            <a:pPr>
              <a:defRPr/>
            </a:pPr>
            <a:r>
              <a:rPr lang="en-US" sz="1600">
                <a:solidFill>
                  <a:srgbClr val="C00000"/>
                </a:solidFill>
                <a:latin typeface="Open Sans Light"/>
                <a:ea typeface="Open Sans Light"/>
                <a:cs typeface="Open Sans Light"/>
              </a:rPr>
              <a:t>Describe your solution, including images of the prototype, pilots or key data.</a:t>
            </a:r>
          </a:p>
          <a:p>
            <a:pPr>
              <a:defRPr/>
            </a:pPr>
            <a:endParaRPr lang="en-US" sz="1600">
              <a:solidFill>
                <a:schemeClr val="accent5">
                  <a:lumMod val="50000"/>
                </a:schemeClr>
              </a:solidFill>
              <a:latin typeface="Open Sans Light"/>
              <a:ea typeface="Open Sans Light"/>
              <a:cs typeface="Open Sans Light"/>
            </a:endParaRPr>
          </a:p>
          <a:p>
            <a:pPr>
              <a:defRPr/>
            </a:pPr>
            <a:r>
              <a:rPr lang="en-US" sz="1600" b="1">
                <a:latin typeface="Open Sans Light"/>
                <a:ea typeface="Open Sans Light"/>
                <a:cs typeface="Open Sans Light"/>
              </a:rPr>
              <a:t>Development status and project readiness level: </a:t>
            </a:r>
          </a:p>
          <a:p>
            <a:pPr>
              <a:defRPr/>
            </a:pPr>
            <a:r>
              <a:rPr lang="en-US" sz="1600">
                <a:solidFill>
                  <a:srgbClr val="C00000"/>
                </a:solidFill>
                <a:latin typeface="Open Sans Light"/>
                <a:ea typeface="Open Sans Light"/>
                <a:cs typeface="Open Sans Light"/>
              </a:rPr>
              <a:t>Detail the steps taken to reach the current level of development and refer to your Intellectual Property strategy, if any.</a:t>
            </a:r>
          </a:p>
          <a:p>
            <a:pPr>
              <a:defRPr/>
            </a:pPr>
            <a:endParaRPr lang="en-US" sz="1600">
              <a:solidFill>
                <a:schemeClr val="accent5">
                  <a:lumMod val="50000"/>
                </a:schemeClr>
              </a:solidFill>
              <a:latin typeface="Open Sans Light"/>
              <a:ea typeface="Open Sans Light"/>
              <a:cs typeface="Open Sans Light"/>
            </a:endParaRPr>
          </a:p>
          <a:p>
            <a:pPr>
              <a:defRPr/>
            </a:pPr>
            <a:r>
              <a:rPr lang="en-US" sz="1600" b="1">
                <a:latin typeface="Open Sans Light"/>
                <a:ea typeface="Open Sans Light"/>
                <a:cs typeface="Open Sans Light"/>
              </a:rPr>
              <a:t>Innovative scope: </a:t>
            </a:r>
          </a:p>
          <a:p>
            <a:pPr>
              <a:defRPr/>
            </a:pPr>
            <a:r>
              <a:rPr lang="en-US" sz="1600">
                <a:solidFill>
                  <a:srgbClr val="C00000"/>
                </a:solidFill>
                <a:latin typeface="Open Sans Light"/>
                <a:ea typeface="Open Sans Light"/>
                <a:cs typeface="Open Sans Light"/>
              </a:rPr>
              <a:t>Identify and explain the type of innovation you are offering with your project, considering the innovation barometer: radical innovation, disruptive innovation, substantial innovation and incremental innovation.</a:t>
            </a:r>
          </a:p>
          <a:p>
            <a:pPr>
              <a:defRPr/>
            </a:pPr>
            <a:endParaRPr lang="en-US" sz="1600">
              <a:solidFill>
                <a:schemeClr val="accent5">
                  <a:lumMod val="50000"/>
                </a:schemeClr>
              </a:solidFill>
              <a:latin typeface="Open Sans Light"/>
              <a:ea typeface="Open Sans Light"/>
              <a:cs typeface="Open Sans Light"/>
            </a:endParaRPr>
          </a:p>
          <a:p>
            <a:pPr>
              <a:defRPr/>
            </a:pPr>
            <a:r>
              <a:rPr lang="en-US" sz="1600" b="1">
                <a:solidFill>
                  <a:srgbClr val="C00000"/>
                </a:solidFill>
                <a:latin typeface="Open Sans Light"/>
                <a:ea typeface="Open Sans Light"/>
                <a:cs typeface="Open Sans Light"/>
              </a:rPr>
              <a:t>TIP: </a:t>
            </a:r>
            <a:r>
              <a:rPr lang="en-US" sz="1600">
                <a:solidFill>
                  <a:srgbClr val="C00000"/>
                </a:solidFill>
                <a:latin typeface="Open Sans Light"/>
                <a:ea typeface="Open Sans Light"/>
                <a:cs typeface="Open Sans Light"/>
              </a:rPr>
              <a:t>Using visuals will make your pitch deck more appealing. </a:t>
            </a:r>
          </a:p>
        </p:txBody>
      </p:sp>
    </p:spTree>
    <p:extLst>
      <p:ext uri="{BB962C8B-B14F-4D97-AF65-F5344CB8AC3E}">
        <p14:creationId xmlns:p14="http://schemas.microsoft.com/office/powerpoint/2010/main" val="3258603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E81D6-B17C-246D-0E28-793C5F51F79E}"/>
            </a:ext>
          </a:extLst>
        </p:cNvPr>
        <p:cNvGrpSpPr/>
        <p:nvPr/>
      </p:nvGrpSpPr>
      <p:grpSpPr>
        <a:xfrm>
          <a:off x="0" y="0"/>
          <a:ext cx="0" cy="0"/>
          <a:chOff x="0" y="0"/>
          <a:chExt cx="0" cy="0"/>
        </a:xfrm>
      </p:grpSpPr>
      <p:sp>
        <p:nvSpPr>
          <p:cNvPr id="5" name="TextBox 1">
            <a:extLst>
              <a:ext uri="{FF2B5EF4-FFF2-40B4-BE49-F238E27FC236}">
                <a16:creationId xmlns:a16="http://schemas.microsoft.com/office/drawing/2014/main" id="{F604B4C2-118B-717A-1233-3602F25A33BD}"/>
              </a:ext>
            </a:extLst>
          </p:cNvPr>
          <p:cNvSpPr txBox="1">
            <a:spLocks noChangeArrowheads="1"/>
          </p:cNvSpPr>
          <p:nvPr/>
        </p:nvSpPr>
        <p:spPr bwMode="auto">
          <a:xfrm>
            <a:off x="846864" y="611233"/>
            <a:ext cx="8620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200" b="1">
                <a:latin typeface="Open Sans ExtraBold"/>
                <a:ea typeface="Open Sans ExtraBold"/>
                <a:cs typeface="Open Sans ExtraBold"/>
              </a:rPr>
              <a:t>Business Model</a:t>
            </a:r>
            <a:endParaRPr lang="en-US" sz="3200">
              <a:ea typeface="Calibri"/>
              <a:cs typeface="Calibri"/>
            </a:endParaRPr>
          </a:p>
        </p:txBody>
      </p:sp>
      <p:sp>
        <p:nvSpPr>
          <p:cNvPr id="6" name="TextBox 5">
            <a:extLst>
              <a:ext uri="{FF2B5EF4-FFF2-40B4-BE49-F238E27FC236}">
                <a16:creationId xmlns:a16="http://schemas.microsoft.com/office/drawing/2014/main" id="{2724B5F6-CA1F-D650-56DD-A47E82C759B4}"/>
              </a:ext>
            </a:extLst>
          </p:cNvPr>
          <p:cNvSpPr txBox="1"/>
          <p:nvPr/>
        </p:nvSpPr>
        <p:spPr>
          <a:xfrm>
            <a:off x="954591" y="1288628"/>
            <a:ext cx="10367603" cy="3539430"/>
          </a:xfrm>
          <a:prstGeom prst="rect">
            <a:avLst/>
          </a:prstGeom>
          <a:noFill/>
        </p:spPr>
        <p:txBody>
          <a:bodyPr wrap="square" lIns="91440" tIns="45720" rIns="91440" bIns="45720" anchor="t">
            <a:spAutoFit/>
          </a:bodyPr>
          <a:lstStyle/>
          <a:p>
            <a:pPr>
              <a:defRPr/>
            </a:pPr>
            <a:r>
              <a:rPr lang="en-US" sz="1600" b="1">
                <a:latin typeface="Open Sans Light"/>
                <a:ea typeface="Open Sans Light"/>
                <a:cs typeface="Open Sans Light"/>
              </a:rPr>
              <a:t>Market Analysis: </a:t>
            </a:r>
          </a:p>
          <a:p>
            <a:pPr>
              <a:defRPr/>
            </a:pPr>
            <a:r>
              <a:rPr lang="en-US" sz="1600">
                <a:solidFill>
                  <a:srgbClr val="C00000"/>
                </a:solidFill>
                <a:latin typeface="Open Sans Light"/>
                <a:ea typeface="Open Sans Light"/>
                <a:cs typeface="Open Sans Light"/>
              </a:rPr>
              <a:t>Describe the target market, size and growth potential.</a:t>
            </a:r>
          </a:p>
          <a:p>
            <a:pPr>
              <a:defRPr/>
            </a:pPr>
            <a:endParaRPr lang="en-US" sz="1600">
              <a:solidFill>
                <a:schemeClr val="accent5">
                  <a:lumMod val="50000"/>
                </a:schemeClr>
              </a:solidFill>
              <a:latin typeface="Open Sans Light"/>
              <a:ea typeface="Open Sans Light"/>
              <a:cs typeface="Open Sans Light"/>
            </a:endParaRPr>
          </a:p>
          <a:p>
            <a:pPr>
              <a:defRPr/>
            </a:pPr>
            <a:r>
              <a:rPr lang="en-US" sz="1600" b="1">
                <a:latin typeface="Open Sans Light"/>
                <a:ea typeface="Open Sans Light"/>
                <a:cs typeface="Open Sans Light"/>
              </a:rPr>
              <a:t>Revenue Strategy:</a:t>
            </a:r>
            <a:r>
              <a:rPr lang="en-US" sz="1600">
                <a:latin typeface="Open Sans Light"/>
                <a:ea typeface="Open Sans Light"/>
                <a:cs typeface="Open Sans Light"/>
              </a:rPr>
              <a:t> </a:t>
            </a:r>
          </a:p>
          <a:p>
            <a:pPr>
              <a:defRPr/>
            </a:pPr>
            <a:r>
              <a:rPr lang="en-US" sz="1600">
                <a:solidFill>
                  <a:srgbClr val="C00000"/>
                </a:solidFill>
                <a:latin typeface="Open Sans Light"/>
                <a:ea typeface="Open Sans Light"/>
                <a:cs typeface="Open Sans Light"/>
              </a:rPr>
              <a:t>Describe how you will make money (B2B, B2C, SaaS, etc.).</a:t>
            </a:r>
          </a:p>
          <a:p>
            <a:pPr>
              <a:defRPr/>
            </a:pPr>
            <a:endParaRPr lang="en-US" sz="1600">
              <a:solidFill>
                <a:schemeClr val="accent5">
                  <a:lumMod val="50000"/>
                </a:schemeClr>
              </a:solidFill>
              <a:latin typeface="Open Sans Light"/>
              <a:ea typeface="Open Sans Light"/>
              <a:cs typeface="Open Sans Light"/>
            </a:endParaRPr>
          </a:p>
          <a:p>
            <a:pPr algn="just">
              <a:defRPr/>
            </a:pPr>
            <a:r>
              <a:rPr lang="en-US" sz="1600" b="1">
                <a:latin typeface="Open Sans Light"/>
                <a:ea typeface="Open Sans Light"/>
                <a:cs typeface="Open Sans Light"/>
              </a:rPr>
              <a:t>Financial Projections and cost-effectiveness: </a:t>
            </a:r>
          </a:p>
          <a:p>
            <a:pPr algn="just">
              <a:defRPr/>
            </a:pPr>
            <a:r>
              <a:rPr lang="en-US" sz="1600">
                <a:solidFill>
                  <a:srgbClr val="C00000"/>
                </a:solidFill>
                <a:latin typeface="Open Sans Light"/>
                <a:ea typeface="Open Sans Light"/>
                <a:cs typeface="Open Sans Light"/>
              </a:rPr>
              <a:t>Provide a brief financial forecast for the next 2-3 years, and outline your financial needs, including an explanation of the importance of the </a:t>
            </a:r>
            <a:r>
              <a:rPr lang="en-US" sz="1600" err="1">
                <a:solidFill>
                  <a:srgbClr val="C00000"/>
                </a:solidFill>
                <a:latin typeface="Open Sans Light"/>
                <a:ea typeface="Open Sans Light"/>
                <a:cs typeface="Open Sans Light"/>
              </a:rPr>
              <a:t>BEFuture</a:t>
            </a:r>
            <a:r>
              <a:rPr lang="en-US" sz="1600">
                <a:solidFill>
                  <a:srgbClr val="C00000"/>
                </a:solidFill>
                <a:latin typeface="Open Sans Light"/>
                <a:ea typeface="Open Sans Light"/>
                <a:cs typeface="Open Sans Light"/>
              </a:rPr>
              <a:t> funding at this stage and how your approach ensures cost-effective resource allocation to achieve the project's objectives efficiently.</a:t>
            </a:r>
          </a:p>
          <a:p>
            <a:pPr>
              <a:defRPr/>
            </a:pPr>
            <a:endParaRPr lang="en-US" sz="1600">
              <a:solidFill>
                <a:schemeClr val="accent5">
                  <a:lumMod val="50000"/>
                </a:schemeClr>
              </a:solidFill>
              <a:latin typeface="Open Sans Light"/>
              <a:ea typeface="Open Sans Light"/>
              <a:cs typeface="Open Sans Light"/>
            </a:endParaRPr>
          </a:p>
          <a:p>
            <a:pPr algn="just">
              <a:defRPr/>
            </a:pPr>
            <a:r>
              <a:rPr lang="en-US" sz="1600" b="1">
                <a:latin typeface="Open Sans Light"/>
                <a:ea typeface="Open Sans Light"/>
                <a:cs typeface="Open Sans Light"/>
              </a:rPr>
              <a:t>Prosperity Strategy: </a:t>
            </a:r>
          </a:p>
          <a:p>
            <a:pPr algn="just">
              <a:defRPr/>
            </a:pPr>
            <a:r>
              <a:rPr lang="en-US" sz="1600">
                <a:solidFill>
                  <a:srgbClr val="C00000"/>
                </a:solidFill>
                <a:latin typeface="Open Sans Light"/>
                <a:ea typeface="Open Sans Light"/>
                <a:cs typeface="Open Sans Light"/>
              </a:rPr>
              <a:t>Describe how your approach aligns with broader societal, environmental and community benefits, and contributes to the objectives of the </a:t>
            </a:r>
            <a:r>
              <a:rPr lang="en-US" sz="1600" err="1">
                <a:solidFill>
                  <a:srgbClr val="C00000"/>
                </a:solidFill>
                <a:latin typeface="Open Sans Light"/>
                <a:ea typeface="Open Sans Light"/>
                <a:cs typeface="Open Sans Light"/>
              </a:rPr>
              <a:t>BEFuture</a:t>
            </a:r>
            <a:r>
              <a:rPr lang="en-US" sz="1600">
                <a:solidFill>
                  <a:srgbClr val="C00000"/>
                </a:solidFill>
                <a:latin typeface="Open Sans Light"/>
                <a:ea typeface="Open Sans Light"/>
                <a:cs typeface="Open Sans Light"/>
              </a:rPr>
              <a:t> project.</a:t>
            </a:r>
          </a:p>
        </p:txBody>
      </p:sp>
    </p:spTree>
    <p:extLst>
      <p:ext uri="{BB962C8B-B14F-4D97-AF65-F5344CB8AC3E}">
        <p14:creationId xmlns:p14="http://schemas.microsoft.com/office/powerpoint/2010/main" val="358193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45FEC-324D-0441-64C7-561985729E27}"/>
            </a:ext>
          </a:extLst>
        </p:cNvPr>
        <p:cNvGrpSpPr/>
        <p:nvPr/>
      </p:nvGrpSpPr>
      <p:grpSpPr>
        <a:xfrm>
          <a:off x="0" y="0"/>
          <a:ext cx="0" cy="0"/>
          <a:chOff x="0" y="0"/>
          <a:chExt cx="0" cy="0"/>
        </a:xfrm>
      </p:grpSpPr>
      <p:sp>
        <p:nvSpPr>
          <p:cNvPr id="5" name="TextBox 1">
            <a:extLst>
              <a:ext uri="{FF2B5EF4-FFF2-40B4-BE49-F238E27FC236}">
                <a16:creationId xmlns:a16="http://schemas.microsoft.com/office/drawing/2014/main" id="{1439436A-C396-C0B8-316F-C3516BCE97EE}"/>
              </a:ext>
            </a:extLst>
          </p:cNvPr>
          <p:cNvSpPr txBox="1">
            <a:spLocks noChangeArrowheads="1"/>
          </p:cNvSpPr>
          <p:nvPr/>
        </p:nvSpPr>
        <p:spPr bwMode="auto">
          <a:xfrm>
            <a:off x="846864" y="611233"/>
            <a:ext cx="8620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200" b="1">
                <a:latin typeface="Open Sans ExtraBold"/>
                <a:ea typeface="Open Sans ExtraBold"/>
                <a:cs typeface="Open Sans ExtraBold"/>
              </a:rPr>
              <a:t>Key takeaways</a:t>
            </a:r>
            <a:endParaRPr lang="en-US" sz="3200">
              <a:ea typeface="Calibri"/>
              <a:cs typeface="Calibri"/>
            </a:endParaRPr>
          </a:p>
        </p:txBody>
      </p:sp>
      <p:sp>
        <p:nvSpPr>
          <p:cNvPr id="6" name="TextBox 5">
            <a:extLst>
              <a:ext uri="{FF2B5EF4-FFF2-40B4-BE49-F238E27FC236}">
                <a16:creationId xmlns:a16="http://schemas.microsoft.com/office/drawing/2014/main" id="{32177BAC-C1DF-B3BF-B8AD-2C5418FA7628}"/>
              </a:ext>
            </a:extLst>
          </p:cNvPr>
          <p:cNvSpPr txBox="1"/>
          <p:nvPr/>
        </p:nvSpPr>
        <p:spPr>
          <a:xfrm>
            <a:off x="954591" y="1288628"/>
            <a:ext cx="10367603" cy="830997"/>
          </a:xfrm>
          <a:prstGeom prst="rect">
            <a:avLst/>
          </a:prstGeom>
          <a:noFill/>
        </p:spPr>
        <p:txBody>
          <a:bodyPr wrap="square" lIns="91440" tIns="45720" rIns="91440" bIns="45720" anchor="t">
            <a:spAutoFit/>
          </a:bodyPr>
          <a:lstStyle/>
          <a:p>
            <a:pPr algn="just">
              <a:defRPr/>
            </a:pPr>
            <a:r>
              <a:rPr lang="en-US" sz="1600" b="1">
                <a:solidFill>
                  <a:schemeClr val="accent5">
                    <a:lumMod val="50000"/>
                  </a:schemeClr>
                </a:solidFill>
                <a:latin typeface="Open Sans Light"/>
                <a:ea typeface="Open Sans Light"/>
                <a:cs typeface="Open Sans Light"/>
              </a:rPr>
              <a:t> </a:t>
            </a:r>
          </a:p>
          <a:p>
            <a:pPr algn="just">
              <a:defRPr/>
            </a:pPr>
            <a:r>
              <a:rPr lang="en-US" sz="1600">
                <a:solidFill>
                  <a:srgbClr val="C00000"/>
                </a:solidFill>
                <a:latin typeface="Open Sans Light"/>
                <a:ea typeface="Open Sans Light"/>
                <a:cs typeface="Open Sans Light"/>
              </a:rPr>
              <a:t>Summarize the essential aspects of your pitch, reinforcing why your team and your project are ideal for the </a:t>
            </a:r>
            <a:r>
              <a:rPr lang="en-US" sz="1600" err="1">
                <a:solidFill>
                  <a:srgbClr val="C00000"/>
                </a:solidFill>
                <a:latin typeface="Open Sans Light"/>
                <a:ea typeface="Open Sans Light"/>
                <a:cs typeface="Open Sans Light"/>
              </a:rPr>
              <a:t>BEFuture</a:t>
            </a:r>
            <a:r>
              <a:rPr lang="en-US" sz="1600">
                <a:solidFill>
                  <a:srgbClr val="C00000"/>
                </a:solidFill>
                <a:latin typeface="Open Sans Light"/>
                <a:ea typeface="Open Sans Light"/>
                <a:cs typeface="Open Sans Light"/>
              </a:rPr>
              <a:t> Acceleration </a:t>
            </a:r>
            <a:r>
              <a:rPr lang="en-US" sz="1600" err="1">
                <a:solidFill>
                  <a:srgbClr val="C00000"/>
                </a:solidFill>
                <a:latin typeface="Open Sans Light"/>
                <a:ea typeface="Open Sans Light"/>
                <a:cs typeface="Open Sans Light"/>
              </a:rPr>
              <a:t>Programme</a:t>
            </a:r>
            <a:r>
              <a:rPr lang="en-US" sz="1600">
                <a:solidFill>
                  <a:srgbClr val="C00000"/>
                </a:solidFill>
                <a:latin typeface="Open Sans Light"/>
                <a:ea typeface="Open Sans Light"/>
                <a:cs typeface="Open Sans Light"/>
              </a:rPr>
              <a:t>.</a:t>
            </a:r>
          </a:p>
        </p:txBody>
      </p:sp>
    </p:spTree>
    <p:extLst>
      <p:ext uri="{BB962C8B-B14F-4D97-AF65-F5344CB8AC3E}">
        <p14:creationId xmlns:p14="http://schemas.microsoft.com/office/powerpoint/2010/main" val="2356998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341717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F80727D296A84DAFA98C6495C53B8A" ma:contentTypeVersion="15" ma:contentTypeDescription="Create a new document." ma:contentTypeScope="" ma:versionID="d07ae9a406559ea968f9899970143a17">
  <xsd:schema xmlns:xsd="http://www.w3.org/2001/XMLSchema" xmlns:xs="http://www.w3.org/2001/XMLSchema" xmlns:p="http://schemas.microsoft.com/office/2006/metadata/properties" xmlns:ns2="203200cb-1f7a-4e25-9300-082d504b8242" xmlns:ns3="b23335cc-15ce-4ba3-b31d-6ab6674ee18c" targetNamespace="http://schemas.microsoft.com/office/2006/metadata/properties" ma:root="true" ma:fieldsID="f7973f52776925c5e887e6e092fb1a7b" ns2:_="" ns3:_="">
    <xsd:import namespace="203200cb-1f7a-4e25-9300-082d504b8242"/>
    <xsd:import namespace="b23335cc-15ce-4ba3-b31d-6ab6674ee18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3200cb-1f7a-4e25-9300-082d504b8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19f90c4-00d9-45b7-bc62-04f95cbe7a8b"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3335cc-15ce-4ba3-b31d-6ab6674ee18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ee33250-d87e-4d59-8a42-14130aea7558}" ma:internalName="TaxCatchAll" ma:showField="CatchAllData" ma:web="b23335cc-15ce-4ba3-b31d-6ab6674ee1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03200cb-1f7a-4e25-9300-082d504b8242">
      <Terms xmlns="http://schemas.microsoft.com/office/infopath/2007/PartnerControls"/>
    </lcf76f155ced4ddcb4097134ff3c332f>
    <TaxCatchAll xmlns="b23335cc-15ce-4ba3-b31d-6ab6674ee18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D072C0-79CE-46B8-B8F1-ACE7ACB93D85}"/>
</file>

<file path=customXml/itemProps2.xml><?xml version="1.0" encoding="utf-8"?>
<ds:datastoreItem xmlns:ds="http://schemas.openxmlformats.org/officeDocument/2006/customXml" ds:itemID="{9CBA4CD4-B5F7-47F7-BBC1-14AA80FA218E}">
  <ds:schemaRefs>
    <ds:schemaRef ds:uri="203200cb-1f7a-4e25-9300-082d504b8242"/>
    <ds:schemaRef ds:uri="b23335cc-15ce-4ba3-b31d-6ab6674ee1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40F78E8-5594-4D09-898B-19455FB888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Vincent</dc:creator>
  <cp:revision>6</cp:revision>
  <dcterms:created xsi:type="dcterms:W3CDTF">2023-11-15T14:09:35Z</dcterms:created>
  <dcterms:modified xsi:type="dcterms:W3CDTF">2024-11-20T08:38:03Z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0x0101001CF80727D296A84DAFA98C6495C53B8A</vt:lpwstr>
  </property>
  <property fmtid="{D5CDD505-2E9C-101B-9397-08002B2CF9AE}" pid="3" name="MediaServiceImageTags">
    <vt:lpwstr/>
  </property>
</Properties>
</file>